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85" r:id="rId3"/>
    <p:sldId id="509" r:id="rId4"/>
    <p:sldId id="508" r:id="rId5"/>
    <p:sldId id="522" r:id="rId6"/>
    <p:sldId id="523" r:id="rId7"/>
    <p:sldId id="515" r:id="rId8"/>
    <p:sldId id="502" r:id="rId9"/>
    <p:sldId id="527" r:id="rId10"/>
    <p:sldId id="492" r:id="rId11"/>
    <p:sldId id="494" r:id="rId12"/>
    <p:sldId id="524" r:id="rId13"/>
    <p:sldId id="525" r:id="rId14"/>
    <p:sldId id="521" r:id="rId15"/>
    <p:sldId id="526" r:id="rId16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pos="179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afeva" initials="a" lastIdx="15" clrIdx="0"/>
  <p:cmAuthor id="1" name="Юхнович Ольга Леонидовна" initials="ЮОЛ" lastIdx="1" clrIdx="1"/>
  <p:cmAuthor id="2" name="Sony" initials="S" lastIdx="16" clrIdx="2"/>
  <p:cmAuthor id="3" name="Дейниченко Александр Александрович" initials="ДАА" lastIdx="4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FBFBFB"/>
    <a:srgbClr val="0066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1024" autoAdjust="0"/>
  </p:normalViewPr>
  <p:slideViewPr>
    <p:cSldViewPr>
      <p:cViewPr varScale="1">
        <p:scale>
          <a:sx n="90" d="100"/>
          <a:sy n="90" d="100"/>
        </p:scale>
        <p:origin x="1158" y="84"/>
      </p:cViewPr>
      <p:guideLst>
        <p:guide orient="horz" pos="890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Проверить соответствие отобранных станций техническим требованиям</a:t>
          </a:r>
          <a:endParaRPr lang="ru-RU" sz="1800" dirty="0">
            <a:latin typeface="Cambria" panose="020405030504060302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D9FC18EF-9160-4CA8-841D-F9662AFB6422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Провести техническую апробацию на максимально возможных рабочих станциях, которые будут задействованы для проведения экзамена</a:t>
          </a:r>
          <a:endParaRPr lang="ru-RU" sz="1800" dirty="0">
            <a:latin typeface="Cambria" panose="02040503050406030204" pitchFamily="18" charset="0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/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/>
        </a:p>
      </dgm:t>
    </dgm:pt>
    <dgm:pt modelId="{6922256F-DE3E-41A0-8876-1F2765325D28}">
      <dgm:prSet phldrT="[Текст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58FEE42B-EFD8-44DB-A299-310CDBEA80AC}" type="parTrans" cxnId="{4B6CC70C-C7CE-42B9-9D18-D56BDF59C4C9}">
      <dgm:prSet/>
      <dgm:spPr/>
      <dgm:t>
        <a:bodyPr/>
        <a:lstStyle/>
        <a:p>
          <a:endParaRPr lang="ru-RU"/>
        </a:p>
      </dgm:t>
    </dgm:pt>
    <dgm:pt modelId="{4E7F9FA3-83E1-4BEB-8FB2-FE58CDBF8ABC}" type="sibTrans" cxnId="{4B6CC70C-C7CE-42B9-9D18-D56BDF59C4C9}">
      <dgm:prSet/>
      <dgm:spPr/>
      <dgm:t>
        <a:bodyPr/>
        <a:lstStyle/>
        <a:p>
          <a:endParaRPr lang="ru-RU"/>
        </a:p>
      </dgm:t>
    </dgm:pt>
    <dgm:pt modelId="{693AC2B9-9725-47C5-8EDE-C748713FB8E2}">
      <dgm:prSet custT="1"/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Направить на горячую линию РЦОИ:</a:t>
          </a:r>
          <a:endParaRPr lang="ru-RU" sz="1800" dirty="0">
            <a:latin typeface="Cambria" panose="02040503050406030204" pitchFamily="18" charset="0"/>
          </a:endParaRPr>
        </a:p>
      </dgm:t>
    </dgm:pt>
    <dgm:pt modelId="{75439C19-C92E-4A65-B84D-5E088643EED1}" type="parTrans" cxnId="{1A9B082C-A055-4424-8C4F-929C0C81588C}">
      <dgm:prSet/>
      <dgm:spPr/>
      <dgm:t>
        <a:bodyPr/>
        <a:lstStyle/>
        <a:p>
          <a:endParaRPr lang="ru-RU"/>
        </a:p>
      </dgm:t>
    </dgm:pt>
    <dgm:pt modelId="{F512B6B6-298A-4CF1-A8D5-80C14FA44E48}" type="sibTrans" cxnId="{1A9B082C-A055-4424-8C4F-929C0C81588C}">
      <dgm:prSet/>
      <dgm:spPr/>
      <dgm:t>
        <a:bodyPr/>
        <a:lstStyle/>
        <a:p>
          <a:endParaRPr lang="ru-RU"/>
        </a:p>
      </dgm:t>
    </dgm:pt>
    <dgm:pt modelId="{A049F7ED-7ED5-434C-ADDB-BB2DDB966EDA}">
      <dgm:prSet custT="1"/>
      <dgm:spPr/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журнал </a:t>
          </a:r>
          <a:r>
            <a:rPr lang="ru-RU" sz="1600" dirty="0" smtClean="0">
              <a:latin typeface="Cambria" panose="02040503050406030204" pitchFamily="18" charset="0"/>
            </a:rPr>
            <a:t>апробации в ППЭ</a:t>
          </a:r>
          <a:endParaRPr lang="ru-RU" sz="1600" dirty="0">
            <a:latin typeface="Cambria" panose="02040503050406030204" pitchFamily="18" charset="0"/>
          </a:endParaRPr>
        </a:p>
      </dgm:t>
    </dgm:pt>
    <dgm:pt modelId="{377887A0-3FA2-4C9E-A3BE-55CDE06264DF}" type="parTrans" cxnId="{A72FA977-B488-44AC-A568-320DC697AD56}">
      <dgm:prSet/>
      <dgm:spPr/>
      <dgm:t>
        <a:bodyPr/>
        <a:lstStyle/>
        <a:p>
          <a:endParaRPr lang="ru-RU"/>
        </a:p>
      </dgm:t>
    </dgm:pt>
    <dgm:pt modelId="{F39F3CBC-5C6A-4261-9149-DC4478281B99}" type="sibTrans" cxnId="{A72FA977-B488-44AC-A568-320DC697AD56}">
      <dgm:prSet/>
      <dgm:spPr/>
      <dgm:t>
        <a:bodyPr/>
        <a:lstStyle/>
        <a:p>
          <a:endParaRPr lang="ru-RU"/>
        </a:p>
      </dgm:t>
    </dgm:pt>
    <dgm:pt modelId="{1DB20007-9620-4A01-9872-DA1041B920DF}">
      <dgm:prSet custT="1"/>
      <dgm:spPr/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файлы с технической информацией</a:t>
          </a:r>
          <a:endParaRPr lang="ru-RU" sz="1600" dirty="0">
            <a:latin typeface="Cambria" panose="02040503050406030204" pitchFamily="18" charset="0"/>
          </a:endParaRPr>
        </a:p>
      </dgm:t>
    </dgm:pt>
    <dgm:pt modelId="{D3F4C031-6CB3-48D7-A5FE-D4637486009F}" type="parTrans" cxnId="{88E1CFA9-2262-4CC2-B847-13FFECADADD7}">
      <dgm:prSet/>
      <dgm:spPr/>
      <dgm:t>
        <a:bodyPr/>
        <a:lstStyle/>
        <a:p>
          <a:endParaRPr lang="ru-RU"/>
        </a:p>
      </dgm:t>
    </dgm:pt>
    <dgm:pt modelId="{6E5A45C4-B503-428E-A25C-C422A3960F59}" type="sibTrans" cxnId="{88E1CFA9-2262-4CC2-B847-13FFECADADD7}">
      <dgm:prSet/>
      <dgm:spPr/>
      <dgm:t>
        <a:bodyPr/>
        <a:lstStyle/>
        <a:p>
          <a:endParaRPr lang="ru-RU"/>
        </a:p>
      </dgm:t>
    </dgm:pt>
    <dgm:pt modelId="{A2DB56C0-216F-48AD-BF96-4FD45A6ACF3E}">
      <dgm:prSet custT="1"/>
      <dgm:spPr/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паспорта рабочих станций</a:t>
          </a:r>
          <a:endParaRPr lang="ru-RU" sz="1600" dirty="0">
            <a:latin typeface="Cambria" panose="02040503050406030204" pitchFamily="18" charset="0"/>
          </a:endParaRPr>
        </a:p>
      </dgm:t>
    </dgm:pt>
    <dgm:pt modelId="{79CF25E0-69DC-46FA-B74C-7AEC6BE80266}" type="parTrans" cxnId="{F65C013B-5AAE-409C-BB3D-25E0DC33819B}">
      <dgm:prSet/>
      <dgm:spPr/>
      <dgm:t>
        <a:bodyPr/>
        <a:lstStyle/>
        <a:p>
          <a:endParaRPr lang="ru-RU"/>
        </a:p>
      </dgm:t>
    </dgm:pt>
    <dgm:pt modelId="{446641A8-0142-4765-99F1-672B70261F95}" type="sibTrans" cxnId="{F65C013B-5AAE-409C-BB3D-25E0DC33819B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  <dgm:t>
        <a:bodyPr/>
        <a:lstStyle/>
        <a:p>
          <a:endParaRPr lang="ru-RU"/>
        </a:p>
      </dgm:t>
    </dgm:pt>
    <dgm:pt modelId="{52BCA8E1-ABC5-400D-A0B3-B88CFEDAA284}" type="pres">
      <dgm:prSet presAssocID="{CB5A23BE-C680-4689-B604-3488EB3B3AC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3" custScaleY="112617" custLinFactNeighborX="0" custLinFactNeighborY="-25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  <dgm:t>
        <a:bodyPr/>
        <a:lstStyle/>
        <a:p>
          <a:endParaRPr lang="ru-RU"/>
        </a:p>
      </dgm:t>
    </dgm:pt>
    <dgm:pt modelId="{B6D4928C-ECD3-4AED-A9DA-E9811D18746F}" type="pres">
      <dgm:prSet presAssocID="{3A5D3118-4F7F-456E-8227-CCD1086BA787}" presName="composite" presStyleCnt="0"/>
      <dgm:spPr/>
      <dgm:t>
        <a:bodyPr/>
        <a:lstStyle/>
        <a:p>
          <a:endParaRPr lang="ru-RU"/>
        </a:p>
      </dgm:t>
    </dgm:pt>
    <dgm:pt modelId="{A11AC1EA-7C4B-47EF-9C7E-CEB8A51C6FA4}" type="pres">
      <dgm:prSet presAssocID="{3A5D3118-4F7F-456E-8227-CCD1086BA78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35E55-9F34-4F61-A7FB-D32FF3297E7B}" type="pres">
      <dgm:prSet presAssocID="{6D71155C-AA0E-4531-952E-EAD3A283DD83}" presName="sp" presStyleCnt="0"/>
      <dgm:spPr/>
    </dgm:pt>
    <dgm:pt modelId="{A707C348-2715-4A86-99C3-171D9AEF8ECF}" type="pres">
      <dgm:prSet presAssocID="{6922256F-DE3E-41A0-8876-1F2765325D28}" presName="composite" presStyleCnt="0"/>
      <dgm:spPr/>
    </dgm:pt>
    <dgm:pt modelId="{12A8E7FC-C061-44AF-9409-4489111B5A20}" type="pres">
      <dgm:prSet presAssocID="{6922256F-DE3E-41A0-8876-1F2765325D28}" presName="parentText" presStyleLbl="alignNode1" presStyleIdx="2" presStyleCnt="3" custScaleY="1206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11ACF-022F-4890-853A-81C820893967}" type="pres">
      <dgm:prSet presAssocID="{6922256F-DE3E-41A0-8876-1F2765325D28}" presName="descendantText" presStyleLbl="alignAcc1" presStyleIdx="2" presStyleCnt="3" custScaleY="204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2910A7-9EA3-4B12-9557-2D0E544B6495}" type="presOf" srcId="{3A5D3118-4F7F-456E-8227-CCD1086BA787}" destId="{A11AC1EA-7C4B-47EF-9C7E-CEB8A51C6FA4}" srcOrd="0" destOrd="0" presId="urn:microsoft.com/office/officeart/2005/8/layout/chevron2"/>
    <dgm:cxn modelId="{4D350DB1-0A4E-45B4-A809-A3F12311779E}" srcId="{CB5A23BE-C680-4689-B604-3488EB3B3AC3}" destId="{5E6E2C58-2C6C-4115-A436-DB693C5AF8D4}" srcOrd="0" destOrd="0" parTransId="{B8B38B19-6D01-482A-97B7-97761A1BFA68}" sibTransId="{EADB95D1-6488-43EF-9682-DEDC9D620A9B}"/>
    <dgm:cxn modelId="{4B6CC70C-C7CE-42B9-9D18-D56BDF59C4C9}" srcId="{3B4C8B3B-283E-49F2-AD39-1BE2CB7434C2}" destId="{6922256F-DE3E-41A0-8876-1F2765325D28}" srcOrd="2" destOrd="0" parTransId="{58FEE42B-EFD8-44DB-A299-310CDBEA80AC}" sibTransId="{4E7F9FA3-83E1-4BEB-8FB2-FE58CDBF8ABC}"/>
    <dgm:cxn modelId="{F65C013B-5AAE-409C-BB3D-25E0DC33819B}" srcId="{693AC2B9-9725-47C5-8EDE-C748713FB8E2}" destId="{A2DB56C0-216F-48AD-BF96-4FD45A6ACF3E}" srcOrd="2" destOrd="0" parTransId="{79CF25E0-69DC-46FA-B74C-7AEC6BE80266}" sibTransId="{446641A8-0142-4765-99F1-672B70261F95}"/>
    <dgm:cxn modelId="{A72FA977-B488-44AC-A568-320DC697AD56}" srcId="{693AC2B9-9725-47C5-8EDE-C748713FB8E2}" destId="{A049F7ED-7ED5-434C-ADDB-BB2DDB966EDA}" srcOrd="0" destOrd="0" parTransId="{377887A0-3FA2-4C9E-A3BE-55CDE06264DF}" sibTransId="{F39F3CBC-5C6A-4261-9149-DC4478281B99}"/>
    <dgm:cxn modelId="{1A9B082C-A055-4424-8C4F-929C0C81588C}" srcId="{6922256F-DE3E-41A0-8876-1F2765325D28}" destId="{693AC2B9-9725-47C5-8EDE-C748713FB8E2}" srcOrd="0" destOrd="0" parTransId="{75439C19-C92E-4A65-B84D-5E088643EED1}" sibTransId="{F512B6B6-298A-4CF1-A8D5-80C14FA44E48}"/>
    <dgm:cxn modelId="{619F191E-FB52-453C-A5C0-A2333CE1E636}" type="presOf" srcId="{A049F7ED-7ED5-434C-ADDB-BB2DDB966EDA}" destId="{81511ACF-022F-4890-853A-81C820893967}" srcOrd="0" destOrd="1" presId="urn:microsoft.com/office/officeart/2005/8/layout/chevron2"/>
    <dgm:cxn modelId="{A4614B0E-632A-4271-B919-0D3C84C37706}" srcId="{3B4C8B3B-283E-49F2-AD39-1BE2CB7434C2}" destId="{3A5D3118-4F7F-456E-8227-CCD1086BA787}" srcOrd="1" destOrd="0" parTransId="{E15AB79D-FCAC-43EE-BD31-7C0E5855DE7F}" sibTransId="{6D71155C-AA0E-4531-952E-EAD3A283DD83}"/>
    <dgm:cxn modelId="{FAAF28ED-287D-484B-9C98-78A527523F57}" type="presOf" srcId="{A2DB56C0-216F-48AD-BF96-4FD45A6ACF3E}" destId="{81511ACF-022F-4890-853A-81C820893967}" srcOrd="0" destOrd="3" presId="urn:microsoft.com/office/officeart/2005/8/layout/chevron2"/>
    <dgm:cxn modelId="{C9E5528F-69B5-418F-9408-9E588B57D5CC}" type="presOf" srcId="{1DB20007-9620-4A01-9872-DA1041B920DF}" destId="{81511ACF-022F-4890-853A-81C820893967}" srcOrd="0" destOrd="2" presId="urn:microsoft.com/office/officeart/2005/8/layout/chevron2"/>
    <dgm:cxn modelId="{FF6EEA46-814A-4876-8EE2-A1154C223D24}" type="presOf" srcId="{3B4C8B3B-283E-49F2-AD39-1BE2CB7434C2}" destId="{233D697A-1417-4D2D-B062-89ECE1EBC9CB}" srcOrd="0" destOrd="0" presId="urn:microsoft.com/office/officeart/2005/8/layout/chevron2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A8362E04-6DEC-48E4-B58E-9E9082C77C42}" type="presOf" srcId="{5E6E2C58-2C6C-4115-A436-DB693C5AF8D4}" destId="{C98DA9C1-C28F-451C-B3CC-465387438DA5}" srcOrd="0" destOrd="0" presId="urn:microsoft.com/office/officeart/2005/8/layout/chevron2"/>
    <dgm:cxn modelId="{4D44584F-BBF2-497C-A513-85796BB59E6F}" type="presOf" srcId="{D9FC18EF-9160-4CA8-841D-F9662AFB6422}" destId="{E5D0A532-88F3-43DA-AC32-EA4511194167}" srcOrd="0" destOrd="0" presId="urn:microsoft.com/office/officeart/2005/8/layout/chevron2"/>
    <dgm:cxn modelId="{50CC7560-C3D2-4343-9831-9548400F4FEB}" type="presOf" srcId="{CB5A23BE-C680-4689-B604-3488EB3B3AC3}" destId="{52BCA8E1-ABC5-400D-A0B3-B88CFEDAA284}" srcOrd="0" destOrd="0" presId="urn:microsoft.com/office/officeart/2005/8/layout/chevron2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88E1CFA9-2262-4CC2-B847-13FFECADADD7}" srcId="{693AC2B9-9725-47C5-8EDE-C748713FB8E2}" destId="{1DB20007-9620-4A01-9872-DA1041B920DF}" srcOrd="1" destOrd="0" parTransId="{D3F4C031-6CB3-48D7-A5FE-D4637486009F}" sibTransId="{6E5A45C4-B503-428E-A25C-C422A3960F59}"/>
    <dgm:cxn modelId="{5BD320F7-A914-4212-BB49-3768008C1C0B}" type="presOf" srcId="{693AC2B9-9725-47C5-8EDE-C748713FB8E2}" destId="{81511ACF-022F-4890-853A-81C820893967}" srcOrd="0" destOrd="0" presId="urn:microsoft.com/office/officeart/2005/8/layout/chevron2"/>
    <dgm:cxn modelId="{2318DCC1-BC84-47C4-B892-7844FFE26F7A}" type="presOf" srcId="{6922256F-DE3E-41A0-8876-1F2765325D28}" destId="{12A8E7FC-C061-44AF-9409-4489111B5A20}" srcOrd="0" destOrd="0" presId="urn:microsoft.com/office/officeart/2005/8/layout/chevron2"/>
    <dgm:cxn modelId="{BCCC3A90-1873-4A4D-8E52-488FFC36786E}" type="presParOf" srcId="{233D697A-1417-4D2D-B062-89ECE1EBC9CB}" destId="{82DB6965-B96D-4D94-AAC1-BE01B274DB10}" srcOrd="0" destOrd="0" presId="urn:microsoft.com/office/officeart/2005/8/layout/chevron2"/>
    <dgm:cxn modelId="{4F48B064-D1B0-48F5-9D2E-5B8B8ABC8043}" type="presParOf" srcId="{82DB6965-B96D-4D94-AAC1-BE01B274DB10}" destId="{52BCA8E1-ABC5-400D-A0B3-B88CFEDAA284}" srcOrd="0" destOrd="0" presId="urn:microsoft.com/office/officeart/2005/8/layout/chevron2"/>
    <dgm:cxn modelId="{F02CC231-1DD8-4F7F-BE41-01FD7CB1B4EA}" type="presParOf" srcId="{82DB6965-B96D-4D94-AAC1-BE01B274DB10}" destId="{C98DA9C1-C28F-451C-B3CC-465387438DA5}" srcOrd="1" destOrd="0" presId="urn:microsoft.com/office/officeart/2005/8/layout/chevron2"/>
    <dgm:cxn modelId="{1A269048-1B3E-41A6-8D84-5C086D2BD148}" type="presParOf" srcId="{233D697A-1417-4D2D-B062-89ECE1EBC9CB}" destId="{1CD31963-1705-46FD-AA1A-43308133F108}" srcOrd="1" destOrd="0" presId="urn:microsoft.com/office/officeart/2005/8/layout/chevron2"/>
    <dgm:cxn modelId="{0612574B-D887-4E9C-A409-61FED5D15542}" type="presParOf" srcId="{233D697A-1417-4D2D-B062-89ECE1EBC9CB}" destId="{B6D4928C-ECD3-4AED-A9DA-E9811D18746F}" srcOrd="2" destOrd="0" presId="urn:microsoft.com/office/officeart/2005/8/layout/chevron2"/>
    <dgm:cxn modelId="{8AFC95F7-1C4A-40B4-AB82-6783B9B14A94}" type="presParOf" srcId="{B6D4928C-ECD3-4AED-A9DA-E9811D18746F}" destId="{A11AC1EA-7C4B-47EF-9C7E-CEB8A51C6FA4}" srcOrd="0" destOrd="0" presId="urn:microsoft.com/office/officeart/2005/8/layout/chevron2"/>
    <dgm:cxn modelId="{35107EF9-1732-46E6-8E89-D9A60E8F9CB7}" type="presParOf" srcId="{B6D4928C-ECD3-4AED-A9DA-E9811D18746F}" destId="{E5D0A532-88F3-43DA-AC32-EA4511194167}" srcOrd="1" destOrd="0" presId="urn:microsoft.com/office/officeart/2005/8/layout/chevron2"/>
    <dgm:cxn modelId="{649838CE-7242-4550-ACD4-5F1DF1EBEFC6}" type="presParOf" srcId="{233D697A-1417-4D2D-B062-89ECE1EBC9CB}" destId="{EB535E55-9F34-4F61-A7FB-D32FF3297E7B}" srcOrd="3" destOrd="0" presId="urn:microsoft.com/office/officeart/2005/8/layout/chevron2"/>
    <dgm:cxn modelId="{E193FA2D-64F3-45AB-9D6D-E5191FBA61AB}" type="presParOf" srcId="{233D697A-1417-4D2D-B062-89ECE1EBC9CB}" destId="{A707C348-2715-4A86-99C3-171D9AEF8ECF}" srcOrd="4" destOrd="0" presId="urn:microsoft.com/office/officeart/2005/8/layout/chevron2"/>
    <dgm:cxn modelId="{1ECF171D-39BD-453C-8853-38A556E518FE}" type="presParOf" srcId="{A707C348-2715-4A86-99C3-171D9AEF8ECF}" destId="{12A8E7FC-C061-44AF-9409-4489111B5A20}" srcOrd="0" destOrd="0" presId="urn:microsoft.com/office/officeart/2005/8/layout/chevron2"/>
    <dgm:cxn modelId="{E359781D-3034-4097-AA5A-3ABAFD8AA039}" type="presParOf" srcId="{A707C348-2715-4A86-99C3-171D9AEF8ECF}" destId="{81511ACF-022F-4890-853A-81C8208939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E2C58-2C6C-4115-A436-DB693C5AF8D4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Установить на рабочие станции ПО Станции записи устных ответов</a:t>
          </a:r>
          <a:endParaRPr lang="ru-RU" sz="2000" dirty="0">
            <a:latin typeface="Cambria" panose="020405030504060302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/>
        </a:p>
      </dgm:t>
    </dgm:pt>
    <dgm:pt modelId="{77C24FA6-2141-4283-ACD5-B5764B1054CD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 </a:t>
          </a:r>
          <a:r>
            <a:rPr lang="ru-RU" sz="2000" dirty="0" smtClean="0">
              <a:latin typeface="Cambria" panose="02040503050406030204" pitchFamily="18" charset="0"/>
            </a:rPr>
            <a:t>Провести техническую подготовку рабочих станций</a:t>
          </a:r>
          <a:endParaRPr lang="ru-RU" sz="2000" dirty="0">
            <a:latin typeface="Cambria" panose="02040503050406030204" pitchFamily="18" charset="0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/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/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D9FC18EF-9160-4CA8-841D-F9662AFB6422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Загрузить ключ доступа к КИМ</a:t>
          </a:r>
          <a:endParaRPr lang="ru-RU" sz="2000" dirty="0">
            <a:latin typeface="Cambria" panose="02040503050406030204" pitchFamily="18" charset="0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/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/>
        </a:p>
      </dgm:t>
    </dgm:pt>
    <dgm:pt modelId="{6922256F-DE3E-41A0-8876-1F2765325D2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58FEE42B-EFD8-44DB-A299-310CDBEA80AC}" type="parTrans" cxnId="{4B6CC70C-C7CE-42B9-9D18-D56BDF59C4C9}">
      <dgm:prSet/>
      <dgm:spPr/>
      <dgm:t>
        <a:bodyPr/>
        <a:lstStyle/>
        <a:p>
          <a:endParaRPr lang="ru-RU"/>
        </a:p>
      </dgm:t>
    </dgm:pt>
    <dgm:pt modelId="{4E7F9FA3-83E1-4BEB-8FB2-FE58CDBF8ABC}" type="sibTrans" cxnId="{4B6CC70C-C7CE-42B9-9D18-D56BDF59C4C9}">
      <dgm:prSet/>
      <dgm:spPr/>
      <dgm:t>
        <a:bodyPr/>
        <a:lstStyle/>
        <a:p>
          <a:endParaRPr lang="ru-RU"/>
        </a:p>
      </dgm:t>
    </dgm:pt>
    <dgm:pt modelId="{693AC2B9-9725-47C5-8EDE-C748713FB8E2}">
      <dgm:prSet custT="1"/>
      <dgm:spPr/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Прослушать максимально полно сделанные записи</a:t>
          </a:r>
          <a:endParaRPr lang="ru-RU" sz="1800" dirty="0">
            <a:latin typeface="Cambria" panose="02040503050406030204" pitchFamily="18" charset="0"/>
          </a:endParaRPr>
        </a:p>
      </dgm:t>
    </dgm:pt>
    <dgm:pt modelId="{75439C19-C92E-4A65-B84D-5E088643EED1}" type="parTrans" cxnId="{1A9B082C-A055-4424-8C4F-929C0C81588C}">
      <dgm:prSet/>
      <dgm:spPr/>
      <dgm:t>
        <a:bodyPr/>
        <a:lstStyle/>
        <a:p>
          <a:endParaRPr lang="ru-RU"/>
        </a:p>
      </dgm:t>
    </dgm:pt>
    <dgm:pt modelId="{F512B6B6-298A-4CF1-A8D5-80C14FA44E48}" type="sibTrans" cxnId="{1A9B082C-A055-4424-8C4F-929C0C81588C}">
      <dgm:prSet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642177B5-88AA-4865-8F55-85EF82D6C93D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D23FF8E-5A71-4DD7-BAC4-FC086B1A4C63}" type="parTrans" cxnId="{364DA550-443D-4107-A4BA-F6DAF6C37988}">
      <dgm:prSet/>
      <dgm:spPr/>
      <dgm:t>
        <a:bodyPr/>
        <a:lstStyle/>
        <a:p>
          <a:endParaRPr lang="ru-RU"/>
        </a:p>
      </dgm:t>
    </dgm:pt>
    <dgm:pt modelId="{F4C9BA2E-C3C3-489A-9982-8EB0B4E00E68}" type="sibTrans" cxnId="{364DA550-443D-4107-A4BA-F6DAF6C37988}">
      <dgm:prSet/>
      <dgm:spPr/>
      <dgm:t>
        <a:bodyPr/>
        <a:lstStyle/>
        <a:p>
          <a:endParaRPr lang="ru-RU"/>
        </a:p>
      </dgm:t>
    </dgm:pt>
    <dgm:pt modelId="{9267A065-43C1-4968-B949-808C93B41500}">
      <dgm:prSet custT="1"/>
      <dgm:spPr/>
      <dgm:t>
        <a:bodyPr/>
        <a:lstStyle/>
        <a:p>
          <a:r>
            <a:rPr lang="ru-RU" sz="1900" dirty="0" smtClean="0">
              <a:latin typeface="Cambria" panose="02040503050406030204" pitchFamily="18" charset="0"/>
            </a:rPr>
            <a:t>Провести процедуру сдачи экзамена участником, читая произвольный текст на русском языке, для 4-х участников на каждой рабочей станции</a:t>
          </a:r>
          <a:endParaRPr lang="ru-RU" sz="1900" dirty="0">
            <a:latin typeface="Cambria" panose="02040503050406030204" pitchFamily="18" charset="0"/>
          </a:endParaRPr>
        </a:p>
      </dgm:t>
    </dgm:pt>
    <dgm:pt modelId="{50CFB64B-4BAD-4567-AC1E-0938366E53E2}" type="parTrans" cxnId="{BB72B2C7-BD34-4329-87B0-62347E9CBA86}">
      <dgm:prSet/>
      <dgm:spPr/>
      <dgm:t>
        <a:bodyPr/>
        <a:lstStyle/>
        <a:p>
          <a:endParaRPr lang="ru-RU"/>
        </a:p>
      </dgm:t>
    </dgm:pt>
    <dgm:pt modelId="{D3D74073-579D-4CCC-A792-21A54D6537C8}" type="sibTrans" cxnId="{BB72B2C7-BD34-4329-87B0-62347E9CBA86}">
      <dgm:prSet/>
      <dgm:spPr/>
      <dgm:t>
        <a:bodyPr/>
        <a:lstStyle/>
        <a:p>
          <a:endParaRPr lang="ru-RU"/>
        </a:p>
      </dgm:t>
    </dgm:pt>
    <dgm:pt modelId="{FD1FDDF1-BEAE-446F-99B7-69B7F48B32AC}">
      <dgm:prSet custT="1"/>
      <dgm:spPr/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Выгрузить техническую информацию, в названии файла с логами указать номер места аудитории рабочей станции</a:t>
          </a:r>
          <a:endParaRPr lang="ru-RU" sz="2000" dirty="0">
            <a:latin typeface="Cambria" panose="02040503050406030204" pitchFamily="18" charset="0"/>
          </a:endParaRPr>
        </a:p>
      </dgm:t>
    </dgm:pt>
    <dgm:pt modelId="{EE763D5C-9452-4429-84E7-2EA3248C9008}" type="parTrans" cxnId="{9D167CB5-113E-4921-BA31-E706589345C7}">
      <dgm:prSet/>
      <dgm:spPr/>
      <dgm:t>
        <a:bodyPr/>
        <a:lstStyle/>
        <a:p>
          <a:endParaRPr lang="ru-RU"/>
        </a:p>
      </dgm:t>
    </dgm:pt>
    <dgm:pt modelId="{D6ACE783-E591-425F-92AB-2B86141DEB43}" type="sibTrans" cxnId="{9D167CB5-113E-4921-BA31-E706589345C7}">
      <dgm:prSet/>
      <dgm:spPr/>
      <dgm:t>
        <a:bodyPr/>
        <a:lstStyle/>
        <a:p>
          <a:endParaRPr lang="ru-RU"/>
        </a:p>
      </dgm:t>
    </dgm:pt>
    <dgm:pt modelId="{631B9876-1529-4A77-A70B-EED97D8A079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9703E8FD-1952-4905-B75A-6C7412A82F89}" type="parTrans" cxnId="{2D261AA2-C7F2-4FF9-BE2A-D4B9817C80B7}">
      <dgm:prSet/>
      <dgm:spPr/>
      <dgm:t>
        <a:bodyPr/>
        <a:lstStyle/>
        <a:p>
          <a:endParaRPr lang="ru-RU"/>
        </a:p>
      </dgm:t>
    </dgm:pt>
    <dgm:pt modelId="{D97BEB07-58F1-47A5-A7B0-507949449179}" type="sibTrans" cxnId="{2D261AA2-C7F2-4FF9-BE2A-D4B9817C80B7}">
      <dgm:prSet/>
      <dgm:spPr/>
      <dgm:t>
        <a:bodyPr/>
        <a:lstStyle/>
        <a:p>
          <a:endParaRPr lang="ru-RU"/>
        </a:p>
      </dgm:t>
    </dgm:pt>
    <dgm:pt modelId="{095E6318-D451-4EC8-ADF3-C92317A8D0C9}">
      <dgm:prSet custT="1"/>
      <dgm:spPr/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Сделать экспорт ответов участников апробации на </a:t>
          </a:r>
          <a:r>
            <a:rPr lang="ru-RU" sz="2000" dirty="0" err="1" smtClean="0">
              <a:latin typeface="Cambria" panose="02040503050406030204" pitchFamily="18" charset="0"/>
            </a:rPr>
            <a:t>флеш</a:t>
          </a:r>
          <a:r>
            <a:rPr lang="ru-RU" sz="2000" dirty="0" smtClean="0">
              <a:latin typeface="Cambria" panose="02040503050406030204" pitchFamily="18" charset="0"/>
            </a:rPr>
            <a:t>-носитель</a:t>
          </a:r>
          <a:endParaRPr lang="ru-RU" sz="1300" dirty="0">
            <a:latin typeface="Cambria" panose="02040503050406030204" pitchFamily="18" charset="0"/>
          </a:endParaRPr>
        </a:p>
      </dgm:t>
    </dgm:pt>
    <dgm:pt modelId="{BB006607-E6AF-48D4-BC61-62B4DF5A3AA1}" type="parTrans" cxnId="{6DEAB190-7BB7-48D2-A56D-66B6035DF5E4}">
      <dgm:prSet/>
      <dgm:spPr/>
      <dgm:t>
        <a:bodyPr/>
        <a:lstStyle/>
        <a:p>
          <a:endParaRPr lang="ru-RU"/>
        </a:p>
      </dgm:t>
    </dgm:pt>
    <dgm:pt modelId="{68392413-B4F0-4CBD-AFFA-8C2148B0A148}" type="sibTrans" cxnId="{6DEAB190-7BB7-48D2-A56D-66B6035DF5E4}">
      <dgm:prSet/>
      <dgm:spPr/>
      <dgm:t>
        <a:bodyPr/>
        <a:lstStyle/>
        <a:p>
          <a:endParaRPr lang="ru-RU"/>
        </a:p>
      </dgm:t>
    </dgm:pt>
    <dgm:pt modelId="{58C116A8-CF01-4C46-99E7-FF17AB0FA53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8BC091D5-3257-45FF-8274-D425001B2E7A}" type="parTrans" cxnId="{996F3C2B-028A-43CE-981C-09B7D8B05171}">
      <dgm:prSet/>
      <dgm:spPr/>
      <dgm:t>
        <a:bodyPr/>
        <a:lstStyle/>
        <a:p>
          <a:endParaRPr lang="ru-RU"/>
        </a:p>
      </dgm:t>
    </dgm:pt>
    <dgm:pt modelId="{E9562ECF-D438-49A5-9F2E-68FDF4064136}" type="sibTrans" cxnId="{996F3C2B-028A-43CE-981C-09B7D8B05171}">
      <dgm:prSet/>
      <dgm:spPr/>
      <dgm:t>
        <a:bodyPr/>
        <a:lstStyle/>
        <a:p>
          <a:endParaRPr lang="ru-RU"/>
        </a:p>
      </dgm:t>
    </dgm:pt>
    <dgm:pt modelId="{CCF19CC5-D9A7-4BAB-BD77-D140BEF9C94E}">
      <dgm:prSet custT="1"/>
      <dgm:spPr/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Заполнить журнал проведения апробации</a:t>
          </a:r>
          <a:endParaRPr lang="ru-RU" sz="2000" dirty="0">
            <a:latin typeface="Cambria" panose="02040503050406030204" pitchFamily="18" charset="0"/>
          </a:endParaRPr>
        </a:p>
      </dgm:t>
    </dgm:pt>
    <dgm:pt modelId="{D3A8B89C-F5DC-43F1-A2D3-77E936E43957}" type="parTrans" cxnId="{C7C097E5-B3BC-4C4B-ADED-6E9267C69176}">
      <dgm:prSet/>
      <dgm:spPr/>
      <dgm:t>
        <a:bodyPr/>
        <a:lstStyle/>
        <a:p>
          <a:endParaRPr lang="ru-RU"/>
        </a:p>
      </dgm:t>
    </dgm:pt>
    <dgm:pt modelId="{C0FD5004-5A9B-4DED-BF7C-444CB9B4D204}" type="sibTrans" cxnId="{C7C097E5-B3BC-4C4B-ADED-6E9267C69176}">
      <dgm:prSet/>
      <dgm:spPr/>
      <dgm:t>
        <a:bodyPr/>
        <a:lstStyle/>
        <a:p>
          <a:endParaRPr lang="ru-RU"/>
        </a:p>
      </dgm:t>
    </dgm:pt>
    <dgm:pt modelId="{C2F67E9C-FE34-41BC-B2FB-461F730DF92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AA83F450-AC07-4A91-882F-7350B773671E}" type="sibTrans" cxnId="{5929CBF2-9663-42A4-8469-5773FA91D2D7}">
      <dgm:prSet/>
      <dgm:spPr/>
      <dgm:t>
        <a:bodyPr/>
        <a:lstStyle/>
        <a:p>
          <a:endParaRPr lang="ru-RU"/>
        </a:p>
      </dgm:t>
    </dgm:pt>
    <dgm:pt modelId="{2FFC11FE-2BBA-481A-86DE-ED05C8EEE748}" type="parTrans" cxnId="{5929CBF2-9663-42A4-8469-5773FA91D2D7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  <dgm:t>
        <a:bodyPr/>
        <a:lstStyle/>
        <a:p>
          <a:endParaRPr lang="ru-RU"/>
        </a:p>
      </dgm:t>
    </dgm:pt>
    <dgm:pt modelId="{52BCA8E1-ABC5-400D-A0B3-B88CFEDAA284}" type="pres">
      <dgm:prSet presAssocID="{CB5A23BE-C680-4689-B604-3488EB3B3AC3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8" custScaleY="112617" custLinFactNeighborX="0" custLinFactNeighborY="-25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  <dgm:t>
        <a:bodyPr/>
        <a:lstStyle/>
        <a:p>
          <a:endParaRPr lang="ru-RU"/>
        </a:p>
      </dgm:t>
    </dgm:pt>
    <dgm:pt modelId="{13E4D19A-0A6D-4338-AC4F-15499ADC22EC}" type="pres">
      <dgm:prSet presAssocID="{1023EC32-6B61-4DD3-A858-D3E4AF61E9AC}" presName="composite" presStyleCnt="0"/>
      <dgm:spPr/>
      <dgm:t>
        <a:bodyPr/>
        <a:lstStyle/>
        <a:p>
          <a:endParaRPr lang="ru-RU"/>
        </a:p>
      </dgm:t>
    </dgm:pt>
    <dgm:pt modelId="{41D27B5D-4946-4C52-8D57-AA1FDA441CA5}" type="pres">
      <dgm:prSet presAssocID="{1023EC32-6B61-4DD3-A858-D3E4AF61E9AC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339-F2C1-4061-8B65-76916915F0FC}" type="pres">
      <dgm:prSet presAssocID="{62104547-21D0-445F-B03D-A0DAE0C8FCB1}" presName="sp" presStyleCnt="0"/>
      <dgm:spPr/>
      <dgm:t>
        <a:bodyPr/>
        <a:lstStyle/>
        <a:p>
          <a:endParaRPr lang="ru-RU"/>
        </a:p>
      </dgm:t>
    </dgm:pt>
    <dgm:pt modelId="{B6D4928C-ECD3-4AED-A9DA-E9811D18746F}" type="pres">
      <dgm:prSet presAssocID="{3A5D3118-4F7F-456E-8227-CCD1086BA787}" presName="composite" presStyleCnt="0"/>
      <dgm:spPr/>
      <dgm:t>
        <a:bodyPr/>
        <a:lstStyle/>
        <a:p>
          <a:endParaRPr lang="ru-RU"/>
        </a:p>
      </dgm:t>
    </dgm:pt>
    <dgm:pt modelId="{A11AC1EA-7C4B-47EF-9C7E-CEB8A51C6FA4}" type="pres">
      <dgm:prSet presAssocID="{3A5D3118-4F7F-456E-8227-CCD1086BA787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35E55-9F34-4F61-A7FB-D32FF3297E7B}" type="pres">
      <dgm:prSet presAssocID="{6D71155C-AA0E-4531-952E-EAD3A283DD83}" presName="sp" presStyleCnt="0"/>
      <dgm:spPr/>
    </dgm:pt>
    <dgm:pt modelId="{9B779A20-0C31-4EC9-85D9-82A8DFA64FB6}" type="pres">
      <dgm:prSet presAssocID="{642177B5-88AA-4865-8F55-85EF82D6C93D}" presName="composite" presStyleCnt="0"/>
      <dgm:spPr/>
    </dgm:pt>
    <dgm:pt modelId="{7D91529C-0038-475F-B7A8-3D3609D8704A}" type="pres">
      <dgm:prSet presAssocID="{642177B5-88AA-4865-8F55-85EF82D6C93D}" presName="parentText" presStyleLbl="alignNode1" presStyleIdx="3" presStyleCnt="8" custScaleY="1206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F743E-B893-4DBC-9B19-4CA4967C8B22}" type="pres">
      <dgm:prSet presAssocID="{642177B5-88AA-4865-8F55-85EF82D6C93D}" presName="descendantText" presStyleLbl="alignAcc1" presStyleIdx="3" presStyleCnt="8" custScaleY="15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F8AB5-B8B7-44DE-A08D-D358EA4AA1E2}" type="pres">
      <dgm:prSet presAssocID="{F4C9BA2E-C3C3-489A-9982-8EB0B4E00E68}" presName="sp" presStyleCnt="0"/>
      <dgm:spPr/>
    </dgm:pt>
    <dgm:pt modelId="{A707C348-2715-4A86-99C3-171D9AEF8ECF}" type="pres">
      <dgm:prSet presAssocID="{6922256F-DE3E-41A0-8876-1F2765325D28}" presName="composite" presStyleCnt="0"/>
      <dgm:spPr/>
    </dgm:pt>
    <dgm:pt modelId="{12A8E7FC-C061-44AF-9409-4489111B5A20}" type="pres">
      <dgm:prSet presAssocID="{6922256F-DE3E-41A0-8876-1F2765325D28}" presName="parentText" presStyleLbl="alignNode1" presStyleIdx="4" presStyleCnt="8" custScaleY="1206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11ACF-022F-4890-853A-81C820893967}" type="pres">
      <dgm:prSet presAssocID="{6922256F-DE3E-41A0-8876-1F2765325D28}" presName="descendantText" presStyleLbl="alignAcc1" presStyleIdx="4" presStyleCnt="8" custScaleY="150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34B44-E6B8-446F-9250-B0793EB96F5F}" type="pres">
      <dgm:prSet presAssocID="{4E7F9FA3-83E1-4BEB-8FB2-FE58CDBF8ABC}" presName="sp" presStyleCnt="0"/>
      <dgm:spPr/>
    </dgm:pt>
    <dgm:pt modelId="{F342A7C5-DDA3-4ADE-A4E6-99F797C2311A}" type="pres">
      <dgm:prSet presAssocID="{631B9876-1529-4A77-A70B-EED97D8A079B}" presName="composite" presStyleCnt="0"/>
      <dgm:spPr/>
    </dgm:pt>
    <dgm:pt modelId="{A93E2FA5-6E42-4FA1-9AF1-1597FC1F8654}" type="pres">
      <dgm:prSet presAssocID="{631B9876-1529-4A77-A70B-EED97D8A079B}" presName="parentText" presStyleLbl="alignNode1" presStyleIdx="5" presStyleCnt="8" custScaleY="1206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4218D-0FCF-443D-8001-130AA23B4F2E}" type="pres">
      <dgm:prSet presAssocID="{631B9876-1529-4A77-A70B-EED97D8A079B}" presName="descendantText" presStyleLbl="alignAcc1" presStyleIdx="5" presStyleCnt="8" custScaleY="150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79870-6A9D-45AE-8BA5-23251AC47B9A}" type="pres">
      <dgm:prSet presAssocID="{D97BEB07-58F1-47A5-A7B0-507949449179}" presName="sp" presStyleCnt="0"/>
      <dgm:spPr/>
    </dgm:pt>
    <dgm:pt modelId="{E2618357-3C53-4941-990F-CB2C3921691B}" type="pres">
      <dgm:prSet presAssocID="{C2F67E9C-FE34-41BC-B2FB-461F730DF92B}" presName="composite" presStyleCnt="0"/>
      <dgm:spPr/>
    </dgm:pt>
    <dgm:pt modelId="{9667F5D2-F355-45C7-A0C5-A3D886DE67F4}" type="pres">
      <dgm:prSet presAssocID="{C2F67E9C-FE34-41BC-B2FB-461F730DF92B}" presName="parentText" presStyleLbl="alignNode1" presStyleIdx="6" presStyleCnt="8" custScaleY="120664" custLinFactNeighborX="-612" custLinFactNeighborY="29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1FC5A-447E-4FCE-BBEC-28D0A1787A8E}" type="pres">
      <dgm:prSet presAssocID="{C2F67E9C-FE34-41BC-B2FB-461F730DF92B}" presName="descendantText" presStyleLbl="alignAcc1" presStyleIdx="6" presStyleCnt="8" custScaleY="150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BE391-82DC-43B9-89B6-935B93244C55}" type="pres">
      <dgm:prSet presAssocID="{AA83F450-AC07-4A91-882F-7350B773671E}" presName="sp" presStyleCnt="0"/>
      <dgm:spPr/>
    </dgm:pt>
    <dgm:pt modelId="{C1A2C8CE-47C9-49A4-9729-A8A630FFE438}" type="pres">
      <dgm:prSet presAssocID="{58C116A8-CF01-4C46-99E7-FF17AB0FA532}" presName="composite" presStyleCnt="0"/>
      <dgm:spPr/>
    </dgm:pt>
    <dgm:pt modelId="{171CE969-E130-4756-BB4C-60BA2C7B857A}" type="pres">
      <dgm:prSet presAssocID="{58C116A8-CF01-4C46-99E7-FF17AB0FA532}" presName="parentText" presStyleLbl="alignNode1" presStyleIdx="7" presStyleCnt="8" custScaleY="1206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CD3E3-FEA1-4A22-AB32-B06642CE70E0}" type="pres">
      <dgm:prSet presAssocID="{58C116A8-CF01-4C46-99E7-FF17AB0FA532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72B2C7-BD34-4329-87B0-62347E9CBA86}" srcId="{642177B5-88AA-4865-8F55-85EF82D6C93D}" destId="{9267A065-43C1-4968-B949-808C93B41500}" srcOrd="0" destOrd="0" parTransId="{50CFB64B-4BAD-4567-AC1E-0938366E53E2}" sibTransId="{D3D74073-579D-4CCC-A792-21A54D6537C8}"/>
    <dgm:cxn modelId="{EC6A557A-01A7-4844-BFB8-36F5A4A3A126}" srcId="{3B4C8B3B-283E-49F2-AD39-1BE2CB7434C2}" destId="{1023EC32-6B61-4DD3-A858-D3E4AF61E9AC}" srcOrd="1" destOrd="0" parTransId="{F1164BA4-37B7-43C3-B4F1-DDD2F9B09B56}" sibTransId="{62104547-21D0-445F-B03D-A0DAE0C8FCB1}"/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5F26B825-2100-4A19-9CBB-023D09327105}" type="presOf" srcId="{CCF19CC5-D9A7-4BAB-BD77-D140BEF9C94E}" destId="{BD7CD3E3-FEA1-4A22-AB32-B06642CE70E0}" srcOrd="0" destOrd="0" presId="urn:microsoft.com/office/officeart/2005/8/layout/chevron2"/>
    <dgm:cxn modelId="{364DA550-443D-4107-A4BA-F6DAF6C37988}" srcId="{3B4C8B3B-283E-49F2-AD39-1BE2CB7434C2}" destId="{642177B5-88AA-4865-8F55-85EF82D6C93D}" srcOrd="3" destOrd="0" parTransId="{3D23FF8E-5A71-4DD7-BAC4-FC086B1A4C63}" sibTransId="{F4C9BA2E-C3C3-489A-9982-8EB0B4E00E68}"/>
    <dgm:cxn modelId="{A4614B0E-632A-4271-B919-0D3C84C37706}" srcId="{3B4C8B3B-283E-49F2-AD39-1BE2CB7434C2}" destId="{3A5D3118-4F7F-456E-8227-CCD1086BA787}" srcOrd="2" destOrd="0" parTransId="{E15AB79D-FCAC-43EE-BD31-7C0E5855DE7F}" sibTransId="{6D71155C-AA0E-4531-952E-EAD3A283DD83}"/>
    <dgm:cxn modelId="{9BF1FC95-B33B-4B86-933E-95641EA802C2}" type="presOf" srcId="{642177B5-88AA-4865-8F55-85EF82D6C93D}" destId="{7D91529C-0038-475F-B7A8-3D3609D8704A}" srcOrd="0" destOrd="0" presId="urn:microsoft.com/office/officeart/2005/8/layout/chevron2"/>
    <dgm:cxn modelId="{4D350DB1-0A4E-45B4-A809-A3F12311779E}" srcId="{CB5A23BE-C680-4689-B604-3488EB3B3AC3}" destId="{5E6E2C58-2C6C-4115-A436-DB693C5AF8D4}" srcOrd="0" destOrd="0" parTransId="{B8B38B19-6D01-482A-97B7-97761A1BFA68}" sibTransId="{EADB95D1-6488-43EF-9682-DEDC9D620A9B}"/>
    <dgm:cxn modelId="{F1BCD723-BE6F-4459-8DB9-CC1FDB21F7E2}" type="presOf" srcId="{1023EC32-6B61-4DD3-A858-D3E4AF61E9AC}" destId="{41D27B5D-4946-4C52-8D57-AA1FDA441CA5}" srcOrd="0" destOrd="0" presId="urn:microsoft.com/office/officeart/2005/8/layout/chevron2"/>
    <dgm:cxn modelId="{3E8EE701-311B-4ABC-8C3F-D7B495B591A5}" type="presOf" srcId="{3B4C8B3B-283E-49F2-AD39-1BE2CB7434C2}" destId="{233D697A-1417-4D2D-B062-89ECE1EBC9CB}" srcOrd="0" destOrd="0" presId="urn:microsoft.com/office/officeart/2005/8/layout/chevron2"/>
    <dgm:cxn modelId="{582F478B-A382-4ADA-9BD4-5E44CE23C80B}" type="presOf" srcId="{77C24FA6-2141-4283-ACD5-B5764B1054CD}" destId="{8A5653B8-BF68-43B1-86F5-25D3C611B37A}" srcOrd="0" destOrd="0" presId="urn:microsoft.com/office/officeart/2005/8/layout/chevron2"/>
    <dgm:cxn modelId="{E0D7DADD-B6A5-4622-AB8D-5A3D5CF2187A}" type="presOf" srcId="{6922256F-DE3E-41A0-8876-1F2765325D28}" destId="{12A8E7FC-C061-44AF-9409-4489111B5A20}" srcOrd="0" destOrd="0" presId="urn:microsoft.com/office/officeart/2005/8/layout/chevron2"/>
    <dgm:cxn modelId="{64E08575-3304-41A1-9957-A3D51678EF91}" type="presOf" srcId="{9267A065-43C1-4968-B949-808C93B41500}" destId="{85DF743E-B893-4DBC-9B19-4CA4967C8B22}" srcOrd="0" destOrd="0" presId="urn:microsoft.com/office/officeart/2005/8/layout/chevron2"/>
    <dgm:cxn modelId="{4F5E6D28-A527-4DED-8614-DC0D9C6983E4}" type="presOf" srcId="{C2F67E9C-FE34-41BC-B2FB-461F730DF92B}" destId="{9667F5D2-F355-45C7-A0C5-A3D886DE67F4}" srcOrd="0" destOrd="0" presId="urn:microsoft.com/office/officeart/2005/8/layout/chevron2"/>
    <dgm:cxn modelId="{6ACD9D35-D178-405F-A0B9-0059DC315FA3}" type="presOf" srcId="{58C116A8-CF01-4C46-99E7-FF17AB0FA532}" destId="{171CE969-E130-4756-BB4C-60BA2C7B857A}" srcOrd="0" destOrd="0" presId="urn:microsoft.com/office/officeart/2005/8/layout/chevron2"/>
    <dgm:cxn modelId="{6DEAB190-7BB7-48D2-A56D-66B6035DF5E4}" srcId="{631B9876-1529-4A77-A70B-EED97D8A079B}" destId="{095E6318-D451-4EC8-ADF3-C92317A8D0C9}" srcOrd="0" destOrd="0" parTransId="{BB006607-E6AF-48D4-BC61-62B4DF5A3AA1}" sibTransId="{68392413-B4F0-4CBD-AFFA-8C2148B0A148}"/>
    <dgm:cxn modelId="{B1523E96-8DAE-43B2-A5C2-598CD19CA305}" type="presOf" srcId="{631B9876-1529-4A77-A70B-EED97D8A079B}" destId="{A93E2FA5-6E42-4FA1-9AF1-1597FC1F8654}" srcOrd="0" destOrd="0" presId="urn:microsoft.com/office/officeart/2005/8/layout/chevron2"/>
    <dgm:cxn modelId="{889ACCAC-1E66-4DF2-AB82-7DEB4C798B30}" type="presOf" srcId="{FD1FDDF1-BEAE-446F-99B7-69B7F48B32AC}" destId="{87F1FC5A-447E-4FCE-BBEC-28D0A1787A8E}" srcOrd="0" destOrd="0" presId="urn:microsoft.com/office/officeart/2005/8/layout/chevron2"/>
    <dgm:cxn modelId="{5929CBF2-9663-42A4-8469-5773FA91D2D7}" srcId="{3B4C8B3B-283E-49F2-AD39-1BE2CB7434C2}" destId="{C2F67E9C-FE34-41BC-B2FB-461F730DF92B}" srcOrd="6" destOrd="0" parTransId="{2FFC11FE-2BBA-481A-86DE-ED05C8EEE748}" sibTransId="{AA83F450-AC07-4A91-882F-7350B773671E}"/>
    <dgm:cxn modelId="{B32FEF1B-AB6C-40C6-9F80-48F84F147D6F}" type="presOf" srcId="{D9FC18EF-9160-4CA8-841D-F9662AFB6422}" destId="{E5D0A532-88F3-43DA-AC32-EA4511194167}" srcOrd="0" destOrd="0" presId="urn:microsoft.com/office/officeart/2005/8/layout/chevron2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C7C097E5-B3BC-4C4B-ADED-6E9267C69176}" srcId="{58C116A8-CF01-4C46-99E7-FF17AB0FA532}" destId="{CCF19CC5-D9A7-4BAB-BD77-D140BEF9C94E}" srcOrd="0" destOrd="0" parTransId="{D3A8B89C-F5DC-43F1-A2D3-77E936E43957}" sibTransId="{C0FD5004-5A9B-4DED-BF7C-444CB9B4D204}"/>
    <dgm:cxn modelId="{4B6CC70C-C7CE-42B9-9D18-D56BDF59C4C9}" srcId="{3B4C8B3B-283E-49F2-AD39-1BE2CB7434C2}" destId="{6922256F-DE3E-41A0-8876-1F2765325D28}" srcOrd="4" destOrd="0" parTransId="{58FEE42B-EFD8-44DB-A299-310CDBEA80AC}" sibTransId="{4E7F9FA3-83E1-4BEB-8FB2-FE58CDBF8ABC}"/>
    <dgm:cxn modelId="{EBCB24E5-7B26-443C-A299-F24337EFBAC7}" type="presOf" srcId="{CB5A23BE-C680-4689-B604-3488EB3B3AC3}" destId="{52BCA8E1-ABC5-400D-A0B3-B88CFEDAA284}" srcOrd="0" destOrd="0" presId="urn:microsoft.com/office/officeart/2005/8/layout/chevron2"/>
    <dgm:cxn modelId="{1A9B082C-A055-4424-8C4F-929C0C81588C}" srcId="{6922256F-DE3E-41A0-8876-1F2765325D28}" destId="{693AC2B9-9725-47C5-8EDE-C748713FB8E2}" srcOrd="0" destOrd="0" parTransId="{75439C19-C92E-4A65-B84D-5E088643EED1}" sibTransId="{F512B6B6-298A-4CF1-A8D5-80C14FA44E48}"/>
    <dgm:cxn modelId="{9D167CB5-113E-4921-BA31-E706589345C7}" srcId="{C2F67E9C-FE34-41BC-B2FB-461F730DF92B}" destId="{FD1FDDF1-BEAE-446F-99B7-69B7F48B32AC}" srcOrd="0" destOrd="0" parTransId="{EE763D5C-9452-4429-84E7-2EA3248C9008}" sibTransId="{D6ACE783-E591-425F-92AB-2B86141DEB43}"/>
    <dgm:cxn modelId="{2D261AA2-C7F2-4FF9-BE2A-D4B9817C80B7}" srcId="{3B4C8B3B-283E-49F2-AD39-1BE2CB7434C2}" destId="{631B9876-1529-4A77-A70B-EED97D8A079B}" srcOrd="5" destOrd="0" parTransId="{9703E8FD-1952-4905-B75A-6C7412A82F89}" sibTransId="{D97BEB07-58F1-47A5-A7B0-507949449179}"/>
    <dgm:cxn modelId="{82982346-33F3-4B5C-8190-E588DA02D4E5}" type="presOf" srcId="{095E6318-D451-4EC8-ADF3-C92317A8D0C9}" destId="{90D4218D-0FCF-443D-8001-130AA23B4F2E}" srcOrd="0" destOrd="0" presId="urn:microsoft.com/office/officeart/2005/8/layout/chevron2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996F3C2B-028A-43CE-981C-09B7D8B05171}" srcId="{3B4C8B3B-283E-49F2-AD39-1BE2CB7434C2}" destId="{58C116A8-CF01-4C46-99E7-FF17AB0FA532}" srcOrd="7" destOrd="0" parTransId="{8BC091D5-3257-45FF-8274-D425001B2E7A}" sibTransId="{E9562ECF-D438-49A5-9F2E-68FDF4064136}"/>
    <dgm:cxn modelId="{2D6967C7-4DE3-46F1-AFE3-7191290408EB}" type="presOf" srcId="{5E6E2C58-2C6C-4115-A436-DB693C5AF8D4}" destId="{C98DA9C1-C28F-451C-B3CC-465387438DA5}" srcOrd="0" destOrd="0" presId="urn:microsoft.com/office/officeart/2005/8/layout/chevron2"/>
    <dgm:cxn modelId="{7A29C315-3A70-4CBE-9A5C-F8BD8AFB2806}" type="presOf" srcId="{693AC2B9-9725-47C5-8EDE-C748713FB8E2}" destId="{81511ACF-022F-4890-853A-81C820893967}" srcOrd="0" destOrd="0" presId="urn:microsoft.com/office/officeart/2005/8/layout/chevron2"/>
    <dgm:cxn modelId="{C360E9B4-9647-4164-B911-2E43CA06FF03}" type="presOf" srcId="{3A5D3118-4F7F-456E-8227-CCD1086BA787}" destId="{A11AC1EA-7C4B-47EF-9C7E-CEB8A51C6FA4}" srcOrd="0" destOrd="0" presId="urn:microsoft.com/office/officeart/2005/8/layout/chevron2"/>
    <dgm:cxn modelId="{C88E0507-2392-4C54-8E21-472FBBC1305B}" type="presParOf" srcId="{233D697A-1417-4D2D-B062-89ECE1EBC9CB}" destId="{82DB6965-B96D-4D94-AAC1-BE01B274DB10}" srcOrd="0" destOrd="0" presId="urn:microsoft.com/office/officeart/2005/8/layout/chevron2"/>
    <dgm:cxn modelId="{E5E72FE7-B946-4C09-BE93-713A4300A2C2}" type="presParOf" srcId="{82DB6965-B96D-4D94-AAC1-BE01B274DB10}" destId="{52BCA8E1-ABC5-400D-A0B3-B88CFEDAA284}" srcOrd="0" destOrd="0" presId="urn:microsoft.com/office/officeart/2005/8/layout/chevron2"/>
    <dgm:cxn modelId="{DEB49362-A302-4FDA-9A55-3486214E524C}" type="presParOf" srcId="{82DB6965-B96D-4D94-AAC1-BE01B274DB10}" destId="{C98DA9C1-C28F-451C-B3CC-465387438DA5}" srcOrd="1" destOrd="0" presId="urn:microsoft.com/office/officeart/2005/8/layout/chevron2"/>
    <dgm:cxn modelId="{A046459C-5DFC-448C-93BC-78AC0C0B7221}" type="presParOf" srcId="{233D697A-1417-4D2D-B062-89ECE1EBC9CB}" destId="{1CD31963-1705-46FD-AA1A-43308133F108}" srcOrd="1" destOrd="0" presId="urn:microsoft.com/office/officeart/2005/8/layout/chevron2"/>
    <dgm:cxn modelId="{A56D1428-1AB1-4476-BC43-297CE9948FD5}" type="presParOf" srcId="{233D697A-1417-4D2D-B062-89ECE1EBC9CB}" destId="{13E4D19A-0A6D-4338-AC4F-15499ADC22EC}" srcOrd="2" destOrd="0" presId="urn:microsoft.com/office/officeart/2005/8/layout/chevron2"/>
    <dgm:cxn modelId="{8CA13E29-ADBE-47A2-9DAB-C3B1C834C278}" type="presParOf" srcId="{13E4D19A-0A6D-4338-AC4F-15499ADC22EC}" destId="{41D27B5D-4946-4C52-8D57-AA1FDA441CA5}" srcOrd="0" destOrd="0" presId="urn:microsoft.com/office/officeart/2005/8/layout/chevron2"/>
    <dgm:cxn modelId="{9FE715EB-17A4-4497-9168-F5E622D44F44}" type="presParOf" srcId="{13E4D19A-0A6D-4338-AC4F-15499ADC22EC}" destId="{8A5653B8-BF68-43B1-86F5-25D3C611B37A}" srcOrd="1" destOrd="0" presId="urn:microsoft.com/office/officeart/2005/8/layout/chevron2"/>
    <dgm:cxn modelId="{36D7F790-D1BF-4523-86F0-F66D81A5108E}" type="presParOf" srcId="{233D697A-1417-4D2D-B062-89ECE1EBC9CB}" destId="{7B915339-F2C1-4061-8B65-76916915F0FC}" srcOrd="3" destOrd="0" presId="urn:microsoft.com/office/officeart/2005/8/layout/chevron2"/>
    <dgm:cxn modelId="{FBC45AD4-09C2-4610-B51A-91956990DA90}" type="presParOf" srcId="{233D697A-1417-4D2D-B062-89ECE1EBC9CB}" destId="{B6D4928C-ECD3-4AED-A9DA-E9811D18746F}" srcOrd="4" destOrd="0" presId="urn:microsoft.com/office/officeart/2005/8/layout/chevron2"/>
    <dgm:cxn modelId="{58155EAA-FB5F-4404-A6AF-ECFADC9853DE}" type="presParOf" srcId="{B6D4928C-ECD3-4AED-A9DA-E9811D18746F}" destId="{A11AC1EA-7C4B-47EF-9C7E-CEB8A51C6FA4}" srcOrd="0" destOrd="0" presId="urn:microsoft.com/office/officeart/2005/8/layout/chevron2"/>
    <dgm:cxn modelId="{30E6F0A3-69EF-4CB3-BAF5-B2C5B92BAA97}" type="presParOf" srcId="{B6D4928C-ECD3-4AED-A9DA-E9811D18746F}" destId="{E5D0A532-88F3-43DA-AC32-EA4511194167}" srcOrd="1" destOrd="0" presId="urn:microsoft.com/office/officeart/2005/8/layout/chevron2"/>
    <dgm:cxn modelId="{65284E94-0E83-45FF-A651-7BC582E2FB1C}" type="presParOf" srcId="{233D697A-1417-4D2D-B062-89ECE1EBC9CB}" destId="{EB535E55-9F34-4F61-A7FB-D32FF3297E7B}" srcOrd="5" destOrd="0" presId="urn:microsoft.com/office/officeart/2005/8/layout/chevron2"/>
    <dgm:cxn modelId="{02861039-CCFE-40D7-8293-12525F9FD27E}" type="presParOf" srcId="{233D697A-1417-4D2D-B062-89ECE1EBC9CB}" destId="{9B779A20-0C31-4EC9-85D9-82A8DFA64FB6}" srcOrd="6" destOrd="0" presId="urn:microsoft.com/office/officeart/2005/8/layout/chevron2"/>
    <dgm:cxn modelId="{E5FB1E33-7C76-4B2F-BA39-6A1D18B37C26}" type="presParOf" srcId="{9B779A20-0C31-4EC9-85D9-82A8DFA64FB6}" destId="{7D91529C-0038-475F-B7A8-3D3609D8704A}" srcOrd="0" destOrd="0" presId="urn:microsoft.com/office/officeart/2005/8/layout/chevron2"/>
    <dgm:cxn modelId="{103B7C21-299C-4944-B636-25EC07885F28}" type="presParOf" srcId="{9B779A20-0C31-4EC9-85D9-82A8DFA64FB6}" destId="{85DF743E-B893-4DBC-9B19-4CA4967C8B22}" srcOrd="1" destOrd="0" presId="urn:microsoft.com/office/officeart/2005/8/layout/chevron2"/>
    <dgm:cxn modelId="{4B44F495-2F39-4D26-9667-7FB8787ED8A6}" type="presParOf" srcId="{233D697A-1417-4D2D-B062-89ECE1EBC9CB}" destId="{E22F8AB5-B8B7-44DE-A08D-D358EA4AA1E2}" srcOrd="7" destOrd="0" presId="urn:microsoft.com/office/officeart/2005/8/layout/chevron2"/>
    <dgm:cxn modelId="{0B134182-5C27-4D32-908C-7D2644937114}" type="presParOf" srcId="{233D697A-1417-4D2D-B062-89ECE1EBC9CB}" destId="{A707C348-2715-4A86-99C3-171D9AEF8ECF}" srcOrd="8" destOrd="0" presId="urn:microsoft.com/office/officeart/2005/8/layout/chevron2"/>
    <dgm:cxn modelId="{9A175503-0D31-4AF3-8D2B-823835CBA5B0}" type="presParOf" srcId="{A707C348-2715-4A86-99C3-171D9AEF8ECF}" destId="{12A8E7FC-C061-44AF-9409-4489111B5A20}" srcOrd="0" destOrd="0" presId="urn:microsoft.com/office/officeart/2005/8/layout/chevron2"/>
    <dgm:cxn modelId="{F6CCE048-089D-4BD3-8E8C-B5EDD39C54C3}" type="presParOf" srcId="{A707C348-2715-4A86-99C3-171D9AEF8ECF}" destId="{81511ACF-022F-4890-853A-81C820893967}" srcOrd="1" destOrd="0" presId="urn:microsoft.com/office/officeart/2005/8/layout/chevron2"/>
    <dgm:cxn modelId="{3D14D82F-AF9D-4A2F-BEFF-15C644A6E738}" type="presParOf" srcId="{233D697A-1417-4D2D-B062-89ECE1EBC9CB}" destId="{F5834B44-E6B8-446F-9250-B0793EB96F5F}" srcOrd="9" destOrd="0" presId="urn:microsoft.com/office/officeart/2005/8/layout/chevron2"/>
    <dgm:cxn modelId="{7EFB2250-8B5A-4BBE-B290-143C1A689541}" type="presParOf" srcId="{233D697A-1417-4D2D-B062-89ECE1EBC9CB}" destId="{F342A7C5-DDA3-4ADE-A4E6-99F797C2311A}" srcOrd="10" destOrd="0" presId="urn:microsoft.com/office/officeart/2005/8/layout/chevron2"/>
    <dgm:cxn modelId="{0A3CC782-383D-4032-BD95-209E56D4568D}" type="presParOf" srcId="{F342A7C5-DDA3-4ADE-A4E6-99F797C2311A}" destId="{A93E2FA5-6E42-4FA1-9AF1-1597FC1F8654}" srcOrd="0" destOrd="0" presId="urn:microsoft.com/office/officeart/2005/8/layout/chevron2"/>
    <dgm:cxn modelId="{C0BF6804-5FDE-43A4-BECE-22012C11F66D}" type="presParOf" srcId="{F342A7C5-DDA3-4ADE-A4E6-99F797C2311A}" destId="{90D4218D-0FCF-443D-8001-130AA23B4F2E}" srcOrd="1" destOrd="0" presId="urn:microsoft.com/office/officeart/2005/8/layout/chevron2"/>
    <dgm:cxn modelId="{70D51529-25FA-4508-B552-2E7AD9DD9FB2}" type="presParOf" srcId="{233D697A-1417-4D2D-B062-89ECE1EBC9CB}" destId="{E2379870-6A9D-45AE-8BA5-23251AC47B9A}" srcOrd="11" destOrd="0" presId="urn:microsoft.com/office/officeart/2005/8/layout/chevron2"/>
    <dgm:cxn modelId="{53BBF7ED-4714-407A-8FA4-F76DB5958914}" type="presParOf" srcId="{233D697A-1417-4D2D-B062-89ECE1EBC9CB}" destId="{E2618357-3C53-4941-990F-CB2C3921691B}" srcOrd="12" destOrd="0" presId="urn:microsoft.com/office/officeart/2005/8/layout/chevron2"/>
    <dgm:cxn modelId="{AC8BC8DC-9474-4BCC-B0BB-62CC7B76ADC0}" type="presParOf" srcId="{E2618357-3C53-4941-990F-CB2C3921691B}" destId="{9667F5D2-F355-45C7-A0C5-A3D886DE67F4}" srcOrd="0" destOrd="0" presId="urn:microsoft.com/office/officeart/2005/8/layout/chevron2"/>
    <dgm:cxn modelId="{C51DD902-03AD-4520-B3A1-3F33281408DF}" type="presParOf" srcId="{E2618357-3C53-4941-990F-CB2C3921691B}" destId="{87F1FC5A-447E-4FCE-BBEC-28D0A1787A8E}" srcOrd="1" destOrd="0" presId="urn:microsoft.com/office/officeart/2005/8/layout/chevron2"/>
    <dgm:cxn modelId="{2429700A-2F35-4EEF-9089-6C0345686E21}" type="presParOf" srcId="{233D697A-1417-4D2D-B062-89ECE1EBC9CB}" destId="{55ABE391-82DC-43B9-89B6-935B93244C55}" srcOrd="13" destOrd="0" presId="urn:microsoft.com/office/officeart/2005/8/layout/chevron2"/>
    <dgm:cxn modelId="{A92BF4F9-2A39-4080-83F1-626E1993876D}" type="presParOf" srcId="{233D697A-1417-4D2D-B062-89ECE1EBC9CB}" destId="{C1A2C8CE-47C9-49A4-9729-A8A630FFE438}" srcOrd="14" destOrd="0" presId="urn:microsoft.com/office/officeart/2005/8/layout/chevron2"/>
    <dgm:cxn modelId="{A087A449-EB24-4DFE-87E8-9FDE1547414A}" type="presParOf" srcId="{C1A2C8CE-47C9-49A4-9729-A8A630FFE438}" destId="{171CE969-E130-4756-BB4C-60BA2C7B857A}" srcOrd="0" destOrd="0" presId="urn:microsoft.com/office/officeart/2005/8/layout/chevron2"/>
    <dgm:cxn modelId="{CB88007F-402C-4547-A902-37C7BB3B955D}" type="presParOf" srcId="{C1A2C8CE-47C9-49A4-9729-A8A630FFE438}" destId="{BD7CD3E3-FEA1-4A22-AB32-B06642CE70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CA8E1-ABC5-400D-A0B3-B88CFEDAA284}">
      <dsp:nvSpPr>
        <dsp:cNvPr id="0" name=""/>
        <dsp:cNvSpPr/>
      </dsp:nvSpPr>
      <dsp:spPr>
        <a:xfrm rot="5400000">
          <a:off x="-160656" y="206502"/>
          <a:ext cx="1071046" cy="749732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</a:t>
          </a:r>
          <a:endParaRPr lang="ru-RU" sz="2100" kern="1200" dirty="0"/>
        </a:p>
      </dsp:txBody>
      <dsp:txXfrm rot="-5400000">
        <a:off x="1" y="420711"/>
        <a:ext cx="749732" cy="321314"/>
      </dsp:txXfrm>
    </dsp:sp>
    <dsp:sp modelId="{C98DA9C1-C28F-451C-B3CC-465387438DA5}">
      <dsp:nvSpPr>
        <dsp:cNvPr id="0" name=""/>
        <dsp:cNvSpPr/>
      </dsp:nvSpPr>
      <dsp:spPr>
        <a:xfrm rot="5400000">
          <a:off x="4447353" y="-3697621"/>
          <a:ext cx="784017" cy="8179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Проверить соответствие отобранных станций техническим требованиям</a:t>
          </a:r>
          <a:endParaRPr lang="ru-RU" sz="1800" kern="1200" dirty="0">
            <a:latin typeface="Cambria" panose="02040503050406030204" pitchFamily="18" charset="0"/>
          </a:endParaRPr>
        </a:p>
      </dsp:txBody>
      <dsp:txXfrm rot="-5400000">
        <a:off x="749733" y="38272"/>
        <a:ext cx="8140986" cy="707471"/>
      </dsp:txXfrm>
    </dsp:sp>
    <dsp:sp modelId="{A11AC1EA-7C4B-47EF-9C7E-CEB8A51C6FA4}">
      <dsp:nvSpPr>
        <dsp:cNvPr id="0" name=""/>
        <dsp:cNvSpPr/>
      </dsp:nvSpPr>
      <dsp:spPr>
        <a:xfrm rot="5400000">
          <a:off x="-160656" y="1108744"/>
          <a:ext cx="1071046" cy="749732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</a:t>
          </a:r>
          <a:endParaRPr lang="ru-RU" sz="2100" kern="1200" dirty="0"/>
        </a:p>
      </dsp:txBody>
      <dsp:txXfrm rot="-5400000">
        <a:off x="1" y="1322953"/>
        <a:ext cx="749732" cy="321314"/>
      </dsp:txXfrm>
    </dsp:sp>
    <dsp:sp modelId="{E5D0A532-88F3-43DA-AC32-EA4511194167}">
      <dsp:nvSpPr>
        <dsp:cNvPr id="0" name=""/>
        <dsp:cNvSpPr/>
      </dsp:nvSpPr>
      <dsp:spPr>
        <a:xfrm rot="5400000">
          <a:off x="4491272" y="-2793452"/>
          <a:ext cx="696180" cy="8179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Провести техническую апробацию на максимально возможных рабочих станциях, которые будут задействованы для проведения экзамена</a:t>
          </a:r>
          <a:endParaRPr lang="ru-RU" sz="1800" kern="1200" dirty="0">
            <a:latin typeface="Cambria" panose="02040503050406030204" pitchFamily="18" charset="0"/>
          </a:endParaRPr>
        </a:p>
      </dsp:txBody>
      <dsp:txXfrm rot="-5400000">
        <a:off x="749733" y="982072"/>
        <a:ext cx="8145274" cy="628210"/>
      </dsp:txXfrm>
    </dsp:sp>
    <dsp:sp modelId="{12A8E7FC-C061-44AF-9409-4489111B5A20}">
      <dsp:nvSpPr>
        <dsp:cNvPr id="0" name=""/>
        <dsp:cNvSpPr/>
      </dsp:nvSpPr>
      <dsp:spPr>
        <a:xfrm rot="5400000">
          <a:off x="-271317" y="2375858"/>
          <a:ext cx="1292367" cy="749732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3</a:t>
          </a:r>
          <a:endParaRPr lang="ru-RU" sz="2100" kern="1200" dirty="0"/>
        </a:p>
      </dsp:txBody>
      <dsp:txXfrm rot="-5400000">
        <a:off x="1" y="2479406"/>
        <a:ext cx="749732" cy="542635"/>
      </dsp:txXfrm>
    </dsp:sp>
    <dsp:sp modelId="{81511ACF-022F-4890-853A-81C820893967}">
      <dsp:nvSpPr>
        <dsp:cNvPr id="0" name=""/>
        <dsp:cNvSpPr/>
      </dsp:nvSpPr>
      <dsp:spPr>
        <a:xfrm rot="5400000">
          <a:off x="4126400" y="-1526338"/>
          <a:ext cx="1425923" cy="8179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Направить на горячую линию РЦОИ:</a:t>
          </a:r>
          <a:endParaRPr lang="ru-RU" sz="1800" kern="1200" dirty="0">
            <a:latin typeface="Cambria" panose="020405030504060302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Cambria" panose="02040503050406030204" pitchFamily="18" charset="0"/>
            </a:rPr>
            <a:t>журнал </a:t>
          </a:r>
          <a:r>
            <a:rPr lang="ru-RU" sz="1600" kern="1200" dirty="0" smtClean="0">
              <a:latin typeface="Cambria" panose="02040503050406030204" pitchFamily="18" charset="0"/>
            </a:rPr>
            <a:t>апробации в ППЭ</a:t>
          </a:r>
          <a:endParaRPr lang="ru-RU" sz="1600" kern="1200" dirty="0">
            <a:latin typeface="Cambria" panose="020405030504060302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Cambria" panose="02040503050406030204" pitchFamily="18" charset="0"/>
            </a:rPr>
            <a:t>файлы с технической информацией</a:t>
          </a:r>
          <a:endParaRPr lang="ru-RU" sz="1600" kern="1200" dirty="0">
            <a:latin typeface="Cambria" panose="020405030504060302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Cambria" panose="02040503050406030204" pitchFamily="18" charset="0"/>
            </a:rPr>
            <a:t>паспорта рабочих станций</a:t>
          </a:r>
          <a:endParaRPr lang="ru-RU" sz="1600" kern="1200" dirty="0">
            <a:latin typeface="Cambria" panose="02040503050406030204" pitchFamily="18" charset="0"/>
          </a:endParaRPr>
        </a:p>
      </dsp:txBody>
      <dsp:txXfrm rot="-5400000">
        <a:off x="749732" y="1919938"/>
        <a:ext cx="8109651" cy="1286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CA8E1-ABC5-400D-A0B3-B88CFEDAA284}">
      <dsp:nvSpPr>
        <dsp:cNvPr id="0" name=""/>
        <dsp:cNvSpPr/>
      </dsp:nvSpPr>
      <dsp:spPr>
        <a:xfrm rot="5400000">
          <a:off x="-89346" y="118927"/>
          <a:ext cx="595641" cy="41694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</a:t>
          </a:r>
          <a:endParaRPr lang="ru-RU" sz="1100" kern="1200" dirty="0"/>
        </a:p>
      </dsp:txBody>
      <dsp:txXfrm rot="-5400000">
        <a:off x="1" y="238054"/>
        <a:ext cx="416948" cy="178693"/>
      </dsp:txXfrm>
    </dsp:sp>
    <dsp:sp modelId="{C98DA9C1-C28F-451C-B3CC-465387438DA5}">
      <dsp:nvSpPr>
        <dsp:cNvPr id="0" name=""/>
        <dsp:cNvSpPr/>
      </dsp:nvSpPr>
      <dsp:spPr>
        <a:xfrm rot="5400000">
          <a:off x="4454962" y="-4038013"/>
          <a:ext cx="436015" cy="8512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Установить на рабочие станции ПО Станции записи устных ответов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416948" y="21285"/>
        <a:ext cx="8490759" cy="393447"/>
      </dsp:txXfrm>
    </dsp:sp>
    <dsp:sp modelId="{41D27B5D-4946-4C52-8D57-AA1FDA441CA5}">
      <dsp:nvSpPr>
        <dsp:cNvPr id="0" name=""/>
        <dsp:cNvSpPr/>
      </dsp:nvSpPr>
      <dsp:spPr>
        <a:xfrm rot="5400000">
          <a:off x="-89346" y="652312"/>
          <a:ext cx="595641" cy="41694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</a:t>
          </a:r>
          <a:endParaRPr lang="ru-RU" sz="1100" kern="1200" dirty="0"/>
        </a:p>
      </dsp:txBody>
      <dsp:txXfrm rot="-5400000">
        <a:off x="1" y="771439"/>
        <a:ext cx="416948" cy="178693"/>
      </dsp:txXfrm>
    </dsp:sp>
    <dsp:sp modelId="{8A5653B8-BF68-43B1-86F5-25D3C611B37A}">
      <dsp:nvSpPr>
        <dsp:cNvPr id="0" name=""/>
        <dsp:cNvSpPr/>
      </dsp:nvSpPr>
      <dsp:spPr>
        <a:xfrm rot="5400000">
          <a:off x="4479387" y="-3499471"/>
          <a:ext cx="387166" cy="8512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 </a:t>
          </a:r>
          <a:r>
            <a:rPr lang="ru-RU" sz="2000" kern="1200" dirty="0" smtClean="0">
              <a:latin typeface="Cambria" panose="02040503050406030204" pitchFamily="18" charset="0"/>
            </a:rPr>
            <a:t>Провести техническую подготовку рабочих станций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416949" y="581867"/>
        <a:ext cx="8493143" cy="349366"/>
      </dsp:txXfrm>
    </dsp:sp>
    <dsp:sp modelId="{A11AC1EA-7C4B-47EF-9C7E-CEB8A51C6FA4}">
      <dsp:nvSpPr>
        <dsp:cNvPr id="0" name=""/>
        <dsp:cNvSpPr/>
      </dsp:nvSpPr>
      <dsp:spPr>
        <a:xfrm rot="5400000">
          <a:off x="-89346" y="1185697"/>
          <a:ext cx="595641" cy="41694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</a:t>
          </a:r>
          <a:endParaRPr lang="ru-RU" sz="1100" kern="1200" dirty="0"/>
        </a:p>
      </dsp:txBody>
      <dsp:txXfrm rot="-5400000">
        <a:off x="1" y="1304824"/>
        <a:ext cx="416948" cy="178693"/>
      </dsp:txXfrm>
    </dsp:sp>
    <dsp:sp modelId="{E5D0A532-88F3-43DA-AC32-EA4511194167}">
      <dsp:nvSpPr>
        <dsp:cNvPr id="0" name=""/>
        <dsp:cNvSpPr/>
      </dsp:nvSpPr>
      <dsp:spPr>
        <a:xfrm rot="5400000">
          <a:off x="4479387" y="-2966086"/>
          <a:ext cx="387166" cy="8512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Загрузить ключ доступа к КИМ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416949" y="1115252"/>
        <a:ext cx="8493143" cy="349366"/>
      </dsp:txXfrm>
    </dsp:sp>
    <dsp:sp modelId="{7D91529C-0038-475F-B7A8-3D3609D8704A}">
      <dsp:nvSpPr>
        <dsp:cNvPr id="0" name=""/>
        <dsp:cNvSpPr/>
      </dsp:nvSpPr>
      <dsp:spPr>
        <a:xfrm rot="5400000">
          <a:off x="-150887" y="1818762"/>
          <a:ext cx="718724" cy="41694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</a:t>
          </a:r>
          <a:endParaRPr lang="ru-RU" sz="1100" kern="1200" dirty="0"/>
        </a:p>
      </dsp:txBody>
      <dsp:txXfrm rot="-5400000">
        <a:off x="1" y="1876348"/>
        <a:ext cx="416948" cy="301776"/>
      </dsp:txXfrm>
    </dsp:sp>
    <dsp:sp modelId="{85DF743E-B893-4DBC-9B19-4CA4967C8B22}">
      <dsp:nvSpPr>
        <dsp:cNvPr id="0" name=""/>
        <dsp:cNvSpPr/>
      </dsp:nvSpPr>
      <dsp:spPr>
        <a:xfrm rot="5400000">
          <a:off x="4379707" y="-2333021"/>
          <a:ext cx="586526" cy="8512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Cambria" panose="02040503050406030204" pitchFamily="18" charset="0"/>
            </a:rPr>
            <a:t>Провести процедуру сдачи экзамена участником, читая произвольный текст на русском языке, для 4-х участников на каждой рабочей станции</a:t>
          </a:r>
          <a:endParaRPr lang="ru-RU" sz="1900" kern="1200" dirty="0">
            <a:latin typeface="Cambria" panose="02040503050406030204" pitchFamily="18" charset="0"/>
          </a:endParaRPr>
        </a:p>
      </dsp:txBody>
      <dsp:txXfrm rot="-5400000">
        <a:off x="416949" y="1658369"/>
        <a:ext cx="8483411" cy="529262"/>
      </dsp:txXfrm>
    </dsp:sp>
    <dsp:sp modelId="{12A8E7FC-C061-44AF-9409-4489111B5A20}">
      <dsp:nvSpPr>
        <dsp:cNvPr id="0" name=""/>
        <dsp:cNvSpPr/>
      </dsp:nvSpPr>
      <dsp:spPr>
        <a:xfrm rot="5400000">
          <a:off x="-150887" y="2511069"/>
          <a:ext cx="718724" cy="41694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</a:t>
          </a:r>
          <a:endParaRPr lang="ru-RU" sz="1100" kern="1200" dirty="0"/>
        </a:p>
      </dsp:txBody>
      <dsp:txXfrm rot="-5400000">
        <a:off x="1" y="2568655"/>
        <a:ext cx="416948" cy="301776"/>
      </dsp:txXfrm>
    </dsp:sp>
    <dsp:sp modelId="{81511ACF-022F-4890-853A-81C820893967}">
      <dsp:nvSpPr>
        <dsp:cNvPr id="0" name=""/>
        <dsp:cNvSpPr/>
      </dsp:nvSpPr>
      <dsp:spPr>
        <a:xfrm rot="5400000">
          <a:off x="4382006" y="-1640715"/>
          <a:ext cx="581927" cy="8512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Прослушать максимально полно сделанные записи</a:t>
          </a:r>
          <a:endParaRPr lang="ru-RU" sz="1800" kern="1200" dirty="0">
            <a:latin typeface="Cambria" panose="02040503050406030204" pitchFamily="18" charset="0"/>
          </a:endParaRPr>
        </a:p>
      </dsp:txBody>
      <dsp:txXfrm rot="-5400000">
        <a:off x="416949" y="2352749"/>
        <a:ext cx="8483636" cy="525113"/>
      </dsp:txXfrm>
    </dsp:sp>
    <dsp:sp modelId="{A93E2FA5-6E42-4FA1-9AF1-1597FC1F8654}">
      <dsp:nvSpPr>
        <dsp:cNvPr id="0" name=""/>
        <dsp:cNvSpPr/>
      </dsp:nvSpPr>
      <dsp:spPr>
        <a:xfrm rot="5400000">
          <a:off x="-150887" y="3203376"/>
          <a:ext cx="718724" cy="41694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6</a:t>
          </a:r>
          <a:endParaRPr lang="ru-RU" sz="1100" kern="1200" dirty="0"/>
        </a:p>
      </dsp:txBody>
      <dsp:txXfrm rot="-5400000">
        <a:off x="1" y="3260962"/>
        <a:ext cx="416948" cy="301776"/>
      </dsp:txXfrm>
    </dsp:sp>
    <dsp:sp modelId="{90D4218D-0FCF-443D-8001-130AA23B4F2E}">
      <dsp:nvSpPr>
        <dsp:cNvPr id="0" name=""/>
        <dsp:cNvSpPr/>
      </dsp:nvSpPr>
      <dsp:spPr>
        <a:xfrm rot="5400000">
          <a:off x="4382006" y="-948408"/>
          <a:ext cx="581927" cy="8512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Сделать экспорт ответов участников апробации на </a:t>
          </a:r>
          <a:r>
            <a:rPr lang="ru-RU" sz="2000" kern="1200" dirty="0" err="1" smtClean="0">
              <a:latin typeface="Cambria" panose="02040503050406030204" pitchFamily="18" charset="0"/>
            </a:rPr>
            <a:t>флеш</a:t>
          </a:r>
          <a:r>
            <a:rPr lang="ru-RU" sz="2000" kern="1200" dirty="0" smtClean="0">
              <a:latin typeface="Cambria" panose="02040503050406030204" pitchFamily="18" charset="0"/>
            </a:rPr>
            <a:t>-носитель</a:t>
          </a:r>
          <a:endParaRPr lang="ru-RU" sz="1300" kern="1200" dirty="0">
            <a:latin typeface="Cambria" panose="02040503050406030204" pitchFamily="18" charset="0"/>
          </a:endParaRPr>
        </a:p>
      </dsp:txBody>
      <dsp:txXfrm rot="-5400000">
        <a:off x="416949" y="3045056"/>
        <a:ext cx="8483636" cy="525113"/>
      </dsp:txXfrm>
    </dsp:sp>
    <dsp:sp modelId="{9667F5D2-F355-45C7-A0C5-A3D886DE67F4}">
      <dsp:nvSpPr>
        <dsp:cNvPr id="0" name=""/>
        <dsp:cNvSpPr/>
      </dsp:nvSpPr>
      <dsp:spPr>
        <a:xfrm rot="5400000">
          <a:off x="-150887" y="3913516"/>
          <a:ext cx="718724" cy="41694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7</a:t>
          </a:r>
          <a:endParaRPr lang="ru-RU" sz="1100" kern="1200" dirty="0"/>
        </a:p>
      </dsp:txBody>
      <dsp:txXfrm rot="-5400000">
        <a:off x="1" y="3971102"/>
        <a:ext cx="416948" cy="301776"/>
      </dsp:txXfrm>
    </dsp:sp>
    <dsp:sp modelId="{87F1FC5A-447E-4FCE-BBEC-28D0A1787A8E}">
      <dsp:nvSpPr>
        <dsp:cNvPr id="0" name=""/>
        <dsp:cNvSpPr/>
      </dsp:nvSpPr>
      <dsp:spPr>
        <a:xfrm rot="5400000">
          <a:off x="4382006" y="-256101"/>
          <a:ext cx="581927" cy="8512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Выгрузить техническую информацию, в названии файла с логами указать номер места аудитории рабочей станции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416949" y="3737363"/>
        <a:ext cx="8483636" cy="525113"/>
      </dsp:txXfrm>
    </dsp:sp>
    <dsp:sp modelId="{171CE969-E130-4756-BB4C-60BA2C7B857A}">
      <dsp:nvSpPr>
        <dsp:cNvPr id="0" name=""/>
        <dsp:cNvSpPr/>
      </dsp:nvSpPr>
      <dsp:spPr>
        <a:xfrm rot="5400000">
          <a:off x="-150887" y="4552150"/>
          <a:ext cx="718724" cy="41694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8</a:t>
          </a:r>
          <a:endParaRPr lang="ru-RU" sz="1100" kern="1200" dirty="0"/>
        </a:p>
      </dsp:txBody>
      <dsp:txXfrm rot="-5400000">
        <a:off x="1" y="4609736"/>
        <a:ext cx="416948" cy="301776"/>
      </dsp:txXfrm>
    </dsp:sp>
    <dsp:sp modelId="{BD7CD3E3-FEA1-4A22-AB32-B06642CE70E0}">
      <dsp:nvSpPr>
        <dsp:cNvPr id="0" name=""/>
        <dsp:cNvSpPr/>
      </dsp:nvSpPr>
      <dsp:spPr>
        <a:xfrm rot="5400000">
          <a:off x="4479387" y="400366"/>
          <a:ext cx="387166" cy="8512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Заполнить журнал проведения апробации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416949" y="4481704"/>
        <a:ext cx="8493143" cy="349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84042D05-63BB-4120-BCEB-046345ABD63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8E676B5B-D46F-4BFD-9403-2C679BD6B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4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41D12AC5-4C8A-4194-9857-DF0A5F73E20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EAC2FEE7-8AE0-4186-8B96-55A43CD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0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5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8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4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5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7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0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9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7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5.png"/><Relationship Id="rId7" Type="http://schemas.openxmlformats.org/officeDocument/2006/relationships/hyperlink" Target="mailto:support_school@i-kompas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upport_school@i-kompas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640982" y="6270175"/>
            <a:ext cx="2339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05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ru-RU" sz="1100" b="1" dirty="0" smtClean="0">
                <a:solidFill>
                  <a:schemeClr val="bg1"/>
                </a:solidFill>
                <a:latin typeface="+mj-lt"/>
              </a:rPr>
              <a:t>Москва 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201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</a:rPr>
              <a:t>6</a:t>
            </a:r>
            <a:endParaRPr lang="ru-RU" sz="11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5626" y="2430419"/>
            <a:ext cx="4968552" cy="54118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8" y="948231"/>
            <a:ext cx="385430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30" y="4925694"/>
            <a:ext cx="6713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  <a:cs typeface="Calibri" pitchFamily="34" charset="0"/>
              </a:rPr>
              <a:t>Процедура проведения технический апробации по </a:t>
            </a:r>
            <a:r>
              <a:rPr lang="ru-RU" sz="2800" b="1" dirty="0">
                <a:solidFill>
                  <a:srgbClr val="0070C0"/>
                </a:solidFill>
                <a:latin typeface="Cambria" pitchFamily="18" charset="0"/>
                <a:cs typeface="Calibri" pitchFamily="34" charset="0"/>
              </a:rPr>
              <a:t>иностранным языкам с устной </a:t>
            </a:r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  <a:cs typeface="Calibri" pitchFamily="34" charset="0"/>
              </a:rPr>
              <a:t>частью </a:t>
            </a:r>
            <a:endParaRPr lang="en-US" sz="2800" b="1" dirty="0" smtClean="0">
              <a:solidFill>
                <a:srgbClr val="0070C0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10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9904" y="1085057"/>
            <a:ext cx="8460432" cy="57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Cambria" panose="02040503050406030204" pitchFamily="18" charset="0"/>
              </a:rPr>
              <a:t>Формирование </a:t>
            </a:r>
            <a:r>
              <a:rPr lang="ru-RU" sz="2400" b="1" dirty="0">
                <a:latin typeface="Cambria" panose="02040503050406030204" pitchFamily="18" charset="0"/>
              </a:rPr>
              <a:t>паспорта рабочей станции</a:t>
            </a:r>
          </a:p>
          <a:p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3974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апробации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18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904" y="269032"/>
            <a:ext cx="5256584" cy="5483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904" y="19214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апробации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3856" t="8566" r="33463" b="13655"/>
          <a:stretch/>
        </p:blipFill>
        <p:spPr>
          <a:xfrm>
            <a:off x="6012160" y="2670279"/>
            <a:ext cx="2865864" cy="3694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Овал 13"/>
          <p:cNvSpPr/>
          <p:nvPr/>
        </p:nvSpPr>
        <p:spPr>
          <a:xfrm>
            <a:off x="6018548" y="2117858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723" y="1727261"/>
            <a:ext cx="5477046" cy="3118149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910917" y="5040805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1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9" y="1745850"/>
            <a:ext cx="5915248" cy="4732198"/>
          </a:xfrm>
          <a:prstGeom prst="rect">
            <a:avLst/>
          </a:prstGeom>
        </p:spPr>
      </p:pic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32856"/>
            <a:ext cx="10801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4" idx="3"/>
          </p:cNvCxnSpPr>
          <p:nvPr/>
        </p:nvCxnSpPr>
        <p:spPr>
          <a:xfrm flipV="1">
            <a:off x="1259632" y="3933056"/>
            <a:ext cx="1440160" cy="1907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59904" y="926958"/>
            <a:ext cx="8460432" cy="57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Cambria" panose="02040503050406030204" pitchFamily="18" charset="0"/>
              </a:rPr>
              <a:t>Проверка соответствия требованиям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14" name="Picture 3" descr="C:\Users\esafronov\Desktop\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904" y="269032"/>
            <a:ext cx="5256584" cy="5483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9904" y="19214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апробации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1636151"/>
            <a:ext cx="6175521" cy="36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9904" y="926958"/>
            <a:ext cx="8460432" cy="57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Cambria" panose="02040503050406030204" pitchFamily="18" charset="0"/>
              </a:rPr>
              <a:t>Загрузка ключа доступа к КИМ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14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904" y="269032"/>
            <a:ext cx="5256584" cy="5483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9904" y="19214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апробации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15" y="2944779"/>
            <a:ext cx="4312963" cy="3450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9983" y="2131402"/>
            <a:ext cx="5500409" cy="24334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3761" y="4979122"/>
            <a:ext cx="1524144" cy="4955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808359" y="3059098"/>
            <a:ext cx="1683031" cy="1920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47612" y="2922478"/>
            <a:ext cx="3410987" cy="2878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1569" y="1537685"/>
            <a:ext cx="8934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Загрузить ключ доступа к КИМ, который находится на выданном </a:t>
            </a:r>
            <a:r>
              <a:rPr lang="en-US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CD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диске</a:t>
            </a:r>
            <a:endParaRPr lang="ru-RU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619672" y="5048405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Овал 18"/>
          <p:cNvSpPr/>
          <p:nvPr/>
        </p:nvSpPr>
        <p:spPr>
          <a:xfrm>
            <a:off x="8288289" y="2869653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9904" y="926958"/>
            <a:ext cx="8460432" cy="57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Cambria" panose="02040503050406030204" pitchFamily="18" charset="0"/>
              </a:rPr>
              <a:t>Ввод номера КИМ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14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904" y="269032"/>
            <a:ext cx="5256584" cy="5483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9904" y="19214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апробации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04" y="2589417"/>
            <a:ext cx="5876299" cy="3305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045" y="3162443"/>
            <a:ext cx="3707310" cy="31768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4077072"/>
            <a:ext cx="144016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46258" y="4750874"/>
            <a:ext cx="1440160" cy="1296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4" idx="3"/>
          </p:cNvCxnSpPr>
          <p:nvPr/>
        </p:nvCxnSpPr>
        <p:spPr>
          <a:xfrm>
            <a:off x="3923928" y="4365104"/>
            <a:ext cx="1592560" cy="10079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1569" y="1537685"/>
            <a:ext cx="8934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Ввести номер КИМ, из списка номеров КИМ, который находится на выданном </a:t>
            </a:r>
            <a:r>
              <a:rPr lang="en-US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CD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диске</a:t>
            </a:r>
            <a:endParaRPr lang="ru-RU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875893" y="4186591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Овал 18"/>
          <p:cNvSpPr/>
          <p:nvPr/>
        </p:nvSpPr>
        <p:spPr>
          <a:xfrm>
            <a:off x="7078273" y="5157192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765" y="2060848"/>
            <a:ext cx="5729322" cy="3821993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406188"/>
            <a:ext cx="4308297" cy="30520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9904" y="959655"/>
            <a:ext cx="8460432" cy="48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 smtClean="0">
                <a:latin typeface="Cambria" panose="02040503050406030204" pitchFamily="18" charset="0"/>
              </a:rPr>
              <a:t>Выгрузка технической информации </a:t>
            </a:r>
            <a:endParaRPr lang="ru-RU" sz="2400" b="1" dirty="0">
              <a:latin typeface="Cambria" panose="02040503050406030204" pitchFamily="18" charset="0"/>
            </a:endParaRPr>
          </a:p>
          <a:p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904" y="8113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апробации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2613" y="5500315"/>
            <a:ext cx="1387779" cy="2437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1569" y="1537685"/>
            <a:ext cx="8934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Произойдет сохранение файла с логами станции в указанную папку</a:t>
            </a:r>
            <a:endParaRPr lang="ru-RU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205867" y="5922747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467544" y="2998194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" name="Picture 4" descr="C:\Users\esafronov\Desktop\ser.jpg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2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14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9904" y="1046974"/>
            <a:ext cx="8460432" cy="48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 smtClean="0">
                <a:latin typeface="Cambria" panose="02040503050406030204" pitchFamily="18" charset="0"/>
              </a:rPr>
              <a:t>Отправка результатов апробации </a:t>
            </a:r>
            <a:endParaRPr lang="ru-RU" sz="2400" b="1" dirty="0">
              <a:latin typeface="Cambria" panose="02040503050406030204" pitchFamily="18" charset="0"/>
            </a:endParaRPr>
          </a:p>
          <a:p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904" y="8113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апробации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13" name="Picture 2" descr="C:\Users\adeynichenko\Desktop\УСКОМ 2014\Презентация по технологии для обучающего семинара\картинки\1412376534_type-l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70" y="423603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163583" y="5533073"/>
            <a:ext cx="169237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Паспорт рабочей станции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8" y="4085100"/>
            <a:ext cx="1521065" cy="1521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89466"/>
            <a:ext cx="1362447" cy="1362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16" y="4261090"/>
            <a:ext cx="1219200" cy="12192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316797" y="5533073"/>
            <a:ext cx="128797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Сведения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о работе станции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6154" y="5533073"/>
            <a:ext cx="16923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Журнал апробации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607449"/>
            <a:ext cx="87849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Отправить на электронную почту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службы технической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поддержки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7"/>
              </a:rPr>
              <a:t>support_school@i-kompas.ru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журнал апробации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файлы со сведениями о работе станций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паспорта рабочих станций</a:t>
            </a:r>
            <a:endParaRPr lang="en-US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люс 25"/>
          <p:cNvSpPr/>
          <p:nvPr/>
        </p:nvSpPr>
        <p:spPr>
          <a:xfrm>
            <a:off x="3633417" y="4511117"/>
            <a:ext cx="729355" cy="712860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761150" y="4611022"/>
            <a:ext cx="1310018" cy="4692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/>
          <p:cNvSpPr/>
          <p:nvPr/>
        </p:nvSpPr>
        <p:spPr>
          <a:xfrm>
            <a:off x="1716551" y="4511117"/>
            <a:ext cx="729355" cy="712860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C:\Users\esafronov\Desktop\ser.jpg"/>
          <p:cNvPicPr>
            <a:picLocks noChangeAspect="1" noChangeArrowheads="1"/>
          </p:cNvPicPr>
          <p:nvPr/>
        </p:nvPicPr>
        <p:blipFill>
          <a:blip r:embed="rId8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30" name="Picture 5" descr="C:\Users\esafronov\Desktop\p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15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15302"/>
            <a:ext cx="8568952" cy="172354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en-US" alt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1.</a:t>
            </a: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апробации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2.Особенности технической подготовки </a:t>
            </a:r>
            <a:r>
              <a:rPr lang="ru-RU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проведения апробации</a:t>
            </a:r>
            <a:endParaRPr lang="en-US" altLang="ru-RU" sz="28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882" y="206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Содержание презентации</a:t>
            </a:r>
            <a:endParaRPr lang="ru-RU" alt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831" y="2659335"/>
            <a:ext cx="8032338" cy="12311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ctr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проведения апробации</a:t>
            </a:r>
          </a:p>
          <a:p>
            <a:pPr marL="14288" lvl="2" algn="ctr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altLang="ru-RU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3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84" y="1232911"/>
            <a:ext cx="8460432" cy="7330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Материалы для проведения апробации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99707"/>
            <a:ext cx="8032338" cy="38164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Период проведения технической апробация 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13 по 28 апреля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Материалы, содержащиеся на выдаваемом 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CD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-диске:</a:t>
            </a:r>
            <a:endParaRPr lang="ru-RU" b="1" i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КИМ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Станция записи устных ответов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1.1.1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руководство пользователя станции записи устных ответов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1.1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ключ доступа к электронным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КИМ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список номеров КИМ для использования в рабочей станции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записи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форма журнала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апробации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endParaRPr lang="en-US" b="1" i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98421"/>
            <a:ext cx="5558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Порядок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проведения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технической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апробации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ru-RU" alt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84" y="781651"/>
            <a:ext cx="8460432" cy="462544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Cambria" panose="02040503050406030204" pitchFamily="18" charset="0"/>
              </a:rPr>
              <a:t>Проведение</a:t>
            </a:r>
            <a:r>
              <a:rPr lang="en-US" sz="2400" b="1" dirty="0" smtClean="0"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latin typeface="Cambria" panose="02040503050406030204" pitchFamily="18" charset="0"/>
              </a:rPr>
              <a:t> технической </a:t>
            </a:r>
            <a:r>
              <a:rPr lang="en-US" sz="2400" b="1" dirty="0" err="1" smtClean="0">
                <a:latin typeface="Cambria" panose="02040503050406030204" pitchFamily="18" charset="0"/>
              </a:rPr>
              <a:t>апробации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98421"/>
            <a:ext cx="5558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Порядок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проведения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технической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апробации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ru-RU" alt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69129414"/>
              </p:ext>
            </p:extLst>
          </p:nvPr>
        </p:nvGraphicFramePr>
        <p:xfrm>
          <a:off x="107504" y="2677872"/>
          <a:ext cx="8928992" cy="339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8267" y="1537026"/>
            <a:ext cx="8928992" cy="86409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 Технический специалист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с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13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</a:rPr>
              <a:t>по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 28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</a:rPr>
              <a:t>апреля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84" y="926485"/>
            <a:ext cx="8460432" cy="7330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mbria" panose="02040503050406030204" pitchFamily="18" charset="0"/>
              </a:rPr>
              <a:t>Техническая поддержка участников апробации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7972" y="2023299"/>
            <a:ext cx="8032338" cy="33239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Телефон службы технической поддержки: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 – 495 – 104 – 45 - 15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При обращении в службу технической поддержки необходимо сообщить следующие данные: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код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ППЭ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ФИО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должность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описание проблемы</a:t>
            </a:r>
            <a:endParaRPr lang="ru-RU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Адрес электронной почты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службы технической поддержки: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2"/>
              </a:rPr>
              <a:t>support_school@i-kompas.ru</a:t>
            </a:r>
            <a:endParaRPr lang="en-US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6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98421"/>
            <a:ext cx="5558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Порядок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проведения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технической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апробации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ru-RU" alt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831" y="2736278"/>
            <a:ext cx="8032338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2" algn="ctr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Особенности технической подготовки </a:t>
            </a:r>
            <a:r>
              <a:rPr lang="ru-RU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проведения апробации</a:t>
            </a:r>
            <a:endParaRPr lang="ru-RU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7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7504" y="3974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апробации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7306531"/>
              </p:ext>
            </p:extLst>
          </p:nvPr>
        </p:nvGraphicFramePr>
        <p:xfrm>
          <a:off x="107504" y="1412776"/>
          <a:ext cx="8928992" cy="512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259904" y="730278"/>
            <a:ext cx="8460432" cy="57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Cambria" panose="02040503050406030204" pitchFamily="18" charset="0"/>
              </a:rPr>
              <a:t>Порядок проведения апробации</a:t>
            </a:r>
            <a:endParaRPr lang="ru-RU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9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569" y="1513078"/>
            <a:ext cx="267023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Регион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50. Московская область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Код ППЭ: 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указать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код своего ППЭ</a:t>
            </a:r>
            <a:endParaRPr lang="ru-RU" sz="1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№ аудитории: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0001</a:t>
            </a:r>
            <a:endParaRPr lang="ru-RU" sz="1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Номер места в аудитории: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места должен быть 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уникальный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 для каждой рабочей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станции</a:t>
            </a:r>
            <a:endParaRPr lang="ru-RU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Этап: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Апробация</a:t>
            </a:r>
            <a:endParaRPr lang="ru-RU" sz="1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Английский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язык</a:t>
            </a:r>
            <a:endParaRPr lang="ru-RU" sz="1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Дата экзамена: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12.04.2016</a:t>
            </a:r>
            <a:endParaRPr lang="ru-RU" sz="1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9904" y="841690"/>
            <a:ext cx="8460432" cy="57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3974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апробации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1500572"/>
            <a:ext cx="6048672" cy="4838937"/>
          </a:xfrm>
          <a:prstGeom prst="rect">
            <a:avLst/>
          </a:prstGeom>
        </p:spPr>
      </p:pic>
      <p:pic>
        <p:nvPicPr>
          <p:cNvPr id="18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904" y="269032"/>
            <a:ext cx="5256584" cy="5483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904" y="19214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апробации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6443" y="894219"/>
            <a:ext cx="4677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</a:rPr>
              <a:t>Ввод первичной информации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00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20525</TotalTime>
  <Words>498</Words>
  <Application>Microsoft Office PowerPoint</Application>
  <PresentationFormat>Экран (4:3)</PresentationFormat>
  <Paragraphs>126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Lucida Sans Unicode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Материалы для проведения апробации</vt:lpstr>
      <vt:lpstr>Проведение  технической апробации</vt:lpstr>
      <vt:lpstr>Техническая поддержка участников апробации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Игнатьев Александр</dc:creator>
  <cp:lastModifiedBy>Юхнович Ольга Леонидовна</cp:lastModifiedBy>
  <cp:revision>1094</cp:revision>
  <cp:lastPrinted>2015-03-11T16:58:07Z</cp:lastPrinted>
  <dcterms:created xsi:type="dcterms:W3CDTF">2012-05-14T08:54:52Z</dcterms:created>
  <dcterms:modified xsi:type="dcterms:W3CDTF">2016-04-08T17:40:58Z</dcterms:modified>
</cp:coreProperties>
</file>